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5"/>
  </p:notesMasterIdLst>
  <p:sldIdLst>
    <p:sldId id="256" r:id="rId2"/>
    <p:sldId id="285" r:id="rId3"/>
    <p:sldId id="257" r:id="rId4"/>
    <p:sldId id="304" r:id="rId5"/>
    <p:sldId id="305" r:id="rId6"/>
    <p:sldId id="262" r:id="rId7"/>
    <p:sldId id="259" r:id="rId8"/>
    <p:sldId id="261" r:id="rId9"/>
    <p:sldId id="283" r:id="rId10"/>
    <p:sldId id="263" r:id="rId11"/>
    <p:sldId id="264" r:id="rId12"/>
    <p:sldId id="307" r:id="rId13"/>
    <p:sldId id="284" r:id="rId14"/>
  </p:sldIdLst>
  <p:sldSz cx="9144000" cy="5143500" type="screen16x9"/>
  <p:notesSz cx="6858000" cy="9144000"/>
  <p:embeddedFontLst>
    <p:embeddedFont>
      <p:font typeface="Barlow Semi Condensed" panose="020B0604020202020204" charset="0"/>
      <p:regular r:id="rId16"/>
      <p:bold r:id="rId17"/>
      <p:italic r:id="rId18"/>
      <p:boldItalic r:id="rId19"/>
    </p:embeddedFont>
    <p:embeddedFont>
      <p:font typeface="Barlow Semi Condensed Light" panose="020B0604020202020204" charset="0"/>
      <p:regular r:id="rId20"/>
      <p:bold r:id="rId21"/>
      <p:italic r:id="rId22"/>
      <p:boldItalic r:id="rId23"/>
    </p:embeddedFont>
    <p:embeddedFont>
      <p:font typeface="Barlow Semi Condensed Medium" panose="020B0604020202020204" charset="0"/>
      <p:regular r:id="rId24"/>
      <p:bold r:id="rId25"/>
      <p:italic r:id="rId26"/>
      <p:boldItalic r:id="rId27"/>
    </p:embeddedFont>
    <p:embeddedFont>
      <p:font typeface="Fjalla One" panose="020B0604020202020204" charset="0"/>
      <p:regular r:id="rId28"/>
    </p:embeddedFont>
    <p:embeddedFont>
      <p:font typeface="Proxima Nova" panose="020B0604020202020204" charset="0"/>
      <p:regular r:id="rId29"/>
      <p:bold r:id="rId30"/>
      <p:italic r:id="rId31"/>
      <p:boldItalic r:id="rId32"/>
    </p:embeddedFont>
    <p:embeddedFont>
      <p:font typeface="Roboto Condensed Light" panose="020B0604020202020204" pitchFamily="2" charset="0"/>
      <p:regular r:id="rId33"/>
      <p: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0F2AE5-51CF-4CD4-92B5-98207336FB8C}">
  <a:tblStyle styleId="{A20F2AE5-51CF-4CD4-92B5-98207336FB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660"/>
  </p:normalViewPr>
  <p:slideViewPr>
    <p:cSldViewPr snapToGrid="0">
      <p:cViewPr varScale="1">
        <p:scale>
          <a:sx n="83" d="100"/>
          <a:sy n="83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presProps" Target="presProp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02BF0-A8DC-4F0A-9453-0B0A6DBAE1B3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3969080-CD4B-40BF-9689-9A7AF0142789}">
      <dgm:prSet phldrT="[Texto]"/>
      <dgm:spPr/>
      <dgm:t>
        <a:bodyPr/>
        <a:lstStyle/>
        <a:p>
          <a:endParaRPr lang="pt-BR" b="1" dirty="0"/>
        </a:p>
      </dgm:t>
    </dgm:pt>
    <dgm:pt modelId="{85FF3D1F-A6F9-4186-B3E3-3E473C8F4F6E}" type="parTrans" cxnId="{CA875753-E662-4A3C-9E6A-6FAA6EA9D8C8}">
      <dgm:prSet/>
      <dgm:spPr/>
      <dgm:t>
        <a:bodyPr/>
        <a:lstStyle/>
        <a:p>
          <a:endParaRPr lang="pt-BR"/>
        </a:p>
      </dgm:t>
    </dgm:pt>
    <dgm:pt modelId="{DCDC2095-8735-4F2F-9BC1-9C2930976F7F}" type="sibTrans" cxnId="{CA875753-E662-4A3C-9E6A-6FAA6EA9D8C8}">
      <dgm:prSet/>
      <dgm:spPr/>
      <dgm:t>
        <a:bodyPr/>
        <a:lstStyle/>
        <a:p>
          <a:endParaRPr lang="pt-BR"/>
        </a:p>
      </dgm:t>
    </dgm:pt>
    <dgm:pt modelId="{8C9C2BE3-67F0-4109-92C5-A7B87EF121F1}">
      <dgm:prSet phldrT="[Texto]"/>
      <dgm:spPr/>
      <dgm:t>
        <a:bodyPr/>
        <a:lstStyle/>
        <a:p>
          <a:endParaRPr lang="pt-BR" b="1" dirty="0"/>
        </a:p>
      </dgm:t>
    </dgm:pt>
    <dgm:pt modelId="{A55B8F20-D394-4056-8119-7ACD6A89B8B1}" type="parTrans" cxnId="{6B9FBCF0-D934-4561-8CDF-2E9289AEF97A}">
      <dgm:prSet/>
      <dgm:spPr/>
      <dgm:t>
        <a:bodyPr/>
        <a:lstStyle/>
        <a:p>
          <a:endParaRPr lang="pt-BR"/>
        </a:p>
      </dgm:t>
    </dgm:pt>
    <dgm:pt modelId="{110AECC2-7CDE-4538-B00B-10342FE11C9F}" type="sibTrans" cxnId="{6B9FBCF0-D934-4561-8CDF-2E9289AEF97A}">
      <dgm:prSet/>
      <dgm:spPr/>
      <dgm:t>
        <a:bodyPr/>
        <a:lstStyle/>
        <a:p>
          <a:endParaRPr lang="pt-BR"/>
        </a:p>
      </dgm:t>
    </dgm:pt>
    <dgm:pt modelId="{AF690EAB-56C9-4CD0-802A-20FD9FD0FE72}">
      <dgm:prSet phldrT="[Texto]"/>
      <dgm:spPr/>
      <dgm:t>
        <a:bodyPr/>
        <a:lstStyle/>
        <a:p>
          <a:endParaRPr lang="pt-BR" b="1" dirty="0"/>
        </a:p>
      </dgm:t>
    </dgm:pt>
    <dgm:pt modelId="{E705EE02-FEF5-4C8F-94C4-B8FE7492D5B0}" type="parTrans" cxnId="{20447E93-49D4-49B3-A34C-009F25299387}">
      <dgm:prSet/>
      <dgm:spPr/>
      <dgm:t>
        <a:bodyPr/>
        <a:lstStyle/>
        <a:p>
          <a:endParaRPr lang="pt-BR"/>
        </a:p>
      </dgm:t>
    </dgm:pt>
    <dgm:pt modelId="{23B67267-BC16-4EFE-9BF1-C11403652F57}" type="sibTrans" cxnId="{20447E93-49D4-49B3-A34C-009F25299387}">
      <dgm:prSet/>
      <dgm:spPr/>
      <dgm:t>
        <a:bodyPr/>
        <a:lstStyle/>
        <a:p>
          <a:endParaRPr lang="pt-BR"/>
        </a:p>
      </dgm:t>
    </dgm:pt>
    <dgm:pt modelId="{3310DBBB-01A0-4A51-9E39-FE6BAB6D9E18}">
      <dgm:prSet phldrT="[Texto]"/>
      <dgm:spPr/>
      <dgm:t>
        <a:bodyPr/>
        <a:lstStyle/>
        <a:p>
          <a:endParaRPr lang="pt-BR" b="1" dirty="0"/>
        </a:p>
      </dgm:t>
    </dgm:pt>
    <dgm:pt modelId="{49B5FBCF-813B-487F-9F29-3B6C88894571}" type="parTrans" cxnId="{392040E5-FF24-48D2-AA2E-8A0B406E2840}">
      <dgm:prSet/>
      <dgm:spPr/>
      <dgm:t>
        <a:bodyPr/>
        <a:lstStyle/>
        <a:p>
          <a:endParaRPr lang="pt-BR"/>
        </a:p>
      </dgm:t>
    </dgm:pt>
    <dgm:pt modelId="{72C6310B-AD60-4783-B061-BD387397858F}" type="sibTrans" cxnId="{392040E5-FF24-48D2-AA2E-8A0B406E2840}">
      <dgm:prSet/>
      <dgm:spPr/>
      <dgm:t>
        <a:bodyPr/>
        <a:lstStyle/>
        <a:p>
          <a:endParaRPr lang="pt-BR"/>
        </a:p>
      </dgm:t>
    </dgm:pt>
    <dgm:pt modelId="{E31F1DE5-E07E-4C74-B939-0E602D81EE59}">
      <dgm:prSet phldrT="[Texto]"/>
      <dgm:spPr/>
      <dgm:t>
        <a:bodyPr/>
        <a:lstStyle/>
        <a:p>
          <a:endParaRPr lang="pt-BR" b="1" dirty="0"/>
        </a:p>
      </dgm:t>
    </dgm:pt>
    <dgm:pt modelId="{17D03D80-4BEC-464B-907C-DC410952A540}" type="parTrans" cxnId="{8B3CFA55-E407-4189-BFCD-9B26494C082C}">
      <dgm:prSet/>
      <dgm:spPr/>
      <dgm:t>
        <a:bodyPr/>
        <a:lstStyle/>
        <a:p>
          <a:endParaRPr lang="pt-BR"/>
        </a:p>
      </dgm:t>
    </dgm:pt>
    <dgm:pt modelId="{DC229025-C4F9-45BF-8E72-4C369F6C321A}" type="sibTrans" cxnId="{8B3CFA55-E407-4189-BFCD-9B26494C082C}">
      <dgm:prSet/>
      <dgm:spPr/>
      <dgm:t>
        <a:bodyPr/>
        <a:lstStyle/>
        <a:p>
          <a:endParaRPr lang="pt-BR"/>
        </a:p>
      </dgm:t>
    </dgm:pt>
    <dgm:pt modelId="{E99FB415-AAF8-492B-B859-25BF8FDFD366}">
      <dgm:prSet phldrT="[Texto]"/>
      <dgm:spPr/>
      <dgm:t>
        <a:bodyPr/>
        <a:lstStyle/>
        <a:p>
          <a:endParaRPr lang="pt-BR" b="1" dirty="0"/>
        </a:p>
      </dgm:t>
    </dgm:pt>
    <dgm:pt modelId="{ACEDCE66-1843-4353-963A-15CD235F7611}" type="parTrans" cxnId="{591720FC-B973-4A3D-8071-B1EBD238D6D8}">
      <dgm:prSet/>
      <dgm:spPr/>
      <dgm:t>
        <a:bodyPr/>
        <a:lstStyle/>
        <a:p>
          <a:endParaRPr lang="pt-BR"/>
        </a:p>
      </dgm:t>
    </dgm:pt>
    <dgm:pt modelId="{5ABC034E-BA95-44B2-A28E-D404FD8D8D85}" type="sibTrans" cxnId="{591720FC-B973-4A3D-8071-B1EBD238D6D8}">
      <dgm:prSet/>
      <dgm:spPr/>
      <dgm:t>
        <a:bodyPr/>
        <a:lstStyle/>
        <a:p>
          <a:endParaRPr lang="pt-BR"/>
        </a:p>
      </dgm:t>
    </dgm:pt>
    <dgm:pt modelId="{21BC0FDF-7FE5-4EBC-A6E9-F75EF2F0ACB8}" type="pres">
      <dgm:prSet presAssocID="{C3202BF0-A8DC-4F0A-9453-0B0A6DBAE1B3}" presName="Name0" presStyleCnt="0">
        <dgm:presLayoutVars>
          <dgm:dir/>
          <dgm:resizeHandles/>
        </dgm:presLayoutVars>
      </dgm:prSet>
      <dgm:spPr/>
    </dgm:pt>
    <dgm:pt modelId="{5F28EC12-B601-47FC-B60E-278CA5E5572E}" type="pres">
      <dgm:prSet presAssocID="{B3969080-CD4B-40BF-9689-9A7AF0142789}" presName="composite" presStyleCnt="0"/>
      <dgm:spPr/>
    </dgm:pt>
    <dgm:pt modelId="{5CC14F88-5106-4921-A2AC-0418C003715C}" type="pres">
      <dgm:prSet presAssocID="{B3969080-CD4B-40BF-9689-9A7AF0142789}" presName="rect1" presStyleLbl="bgImgPlace1" presStyleIdx="0" presStyleCnt="6" custLinFactNeighborX="1062" custLinFactNeighborY="-1617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>
          <a:solidFill>
            <a:schemeClr val="tx2">
              <a:lumMod val="10000"/>
            </a:schemeClr>
          </a:solidFill>
        </a:ln>
      </dgm:spPr>
    </dgm:pt>
    <dgm:pt modelId="{1D719E62-5159-4878-8064-B426DAE12CE0}" type="pres">
      <dgm:prSet presAssocID="{B3969080-CD4B-40BF-9689-9A7AF0142789}" presName="rect2" presStyleLbl="node1" presStyleIdx="0" presStyleCnt="6" custLinFactNeighborX="-1656" custLinFactNeighborY="-17111">
        <dgm:presLayoutVars>
          <dgm:bulletEnabled val="1"/>
        </dgm:presLayoutVars>
      </dgm:prSet>
      <dgm:spPr/>
    </dgm:pt>
    <dgm:pt modelId="{4812CCCC-46CC-48A4-B8A0-8F27C1E610C3}" type="pres">
      <dgm:prSet presAssocID="{DCDC2095-8735-4F2F-9BC1-9C2930976F7F}" presName="sibTrans" presStyleCnt="0"/>
      <dgm:spPr/>
    </dgm:pt>
    <dgm:pt modelId="{917D445F-6CF2-4FB1-9D43-B5D3FBCE8BD7}" type="pres">
      <dgm:prSet presAssocID="{8C9C2BE3-67F0-4109-92C5-A7B87EF121F1}" presName="composite" presStyleCnt="0"/>
      <dgm:spPr/>
    </dgm:pt>
    <dgm:pt modelId="{97D8A243-277F-433B-9EA9-2D4EA5ADB87F}" type="pres">
      <dgm:prSet presAssocID="{8C9C2BE3-67F0-4109-92C5-A7B87EF121F1}" presName="rect1" presStyleLbl="bgImgPlace1" presStyleIdx="1" presStyleCnt="6" custLinFactNeighborX="1062" custLinFactNeighborY="-1617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C4BA2D25-9F42-452A-A9B4-D0D981E8EB08}" type="pres">
      <dgm:prSet presAssocID="{8C9C2BE3-67F0-4109-92C5-A7B87EF121F1}" presName="rect2" presStyleLbl="node1" presStyleIdx="1" presStyleCnt="6" custLinFactNeighborX="-1656" custLinFactNeighborY="-17111">
        <dgm:presLayoutVars>
          <dgm:bulletEnabled val="1"/>
        </dgm:presLayoutVars>
      </dgm:prSet>
      <dgm:spPr/>
    </dgm:pt>
    <dgm:pt modelId="{FBAD5BC2-0597-432E-818D-0464646C7F68}" type="pres">
      <dgm:prSet presAssocID="{110AECC2-7CDE-4538-B00B-10342FE11C9F}" presName="sibTrans" presStyleCnt="0"/>
      <dgm:spPr/>
    </dgm:pt>
    <dgm:pt modelId="{940358B5-6769-4EE9-B0E0-E471683BCB5D}" type="pres">
      <dgm:prSet presAssocID="{AF690EAB-56C9-4CD0-802A-20FD9FD0FE72}" presName="composite" presStyleCnt="0"/>
      <dgm:spPr/>
    </dgm:pt>
    <dgm:pt modelId="{230D8815-511A-4E8F-BDC7-5CC9ACE9FAC8}" type="pres">
      <dgm:prSet presAssocID="{AF690EAB-56C9-4CD0-802A-20FD9FD0FE72}" presName="rect1" presStyleLbl="bgImgPlace1" presStyleIdx="2" presStyleCnt="6" custLinFactNeighborX="-8904" custLinFactNeighborY="-22008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3A849894-C0BF-4922-A28E-889935AB70FC}" type="pres">
      <dgm:prSet presAssocID="{AF690EAB-56C9-4CD0-802A-20FD9FD0FE72}" presName="rect2" presStyleLbl="node1" presStyleIdx="2" presStyleCnt="6" custLinFactNeighborX="-1656" custLinFactNeighborY="-17111">
        <dgm:presLayoutVars>
          <dgm:bulletEnabled val="1"/>
        </dgm:presLayoutVars>
      </dgm:prSet>
      <dgm:spPr/>
    </dgm:pt>
    <dgm:pt modelId="{DB930B7B-CE28-46A9-80F8-43B127994BDC}" type="pres">
      <dgm:prSet presAssocID="{23B67267-BC16-4EFE-9BF1-C11403652F57}" presName="sibTrans" presStyleCnt="0"/>
      <dgm:spPr/>
    </dgm:pt>
    <dgm:pt modelId="{92CCAB1A-87A7-44A3-BF10-312F10548228}" type="pres">
      <dgm:prSet presAssocID="{3310DBBB-01A0-4A51-9E39-FE6BAB6D9E18}" presName="composite" presStyleCnt="0"/>
      <dgm:spPr/>
    </dgm:pt>
    <dgm:pt modelId="{69B9F414-2281-4708-8785-6B3FA3502432}" type="pres">
      <dgm:prSet presAssocID="{3310DBBB-01A0-4A51-9E39-FE6BAB6D9E18}" presName="rect1" presStyleLbl="bgImgPlace1" presStyleIdx="3" presStyleCnt="6" custLinFactNeighborX="-1589" custLinFactNeighborY="14832"/>
      <dgm:spPr>
        <a:ln>
          <a:solidFill>
            <a:schemeClr val="tx2">
              <a:lumMod val="10000"/>
            </a:schemeClr>
          </a:solidFill>
        </a:ln>
      </dgm:spPr>
    </dgm:pt>
    <dgm:pt modelId="{96DB2EBE-D88D-4F19-B227-96D033582905}" type="pres">
      <dgm:prSet presAssocID="{3310DBBB-01A0-4A51-9E39-FE6BAB6D9E18}" presName="rect2" presStyleLbl="node1" presStyleIdx="3" presStyleCnt="6" custLinFactNeighborY="29128">
        <dgm:presLayoutVars>
          <dgm:bulletEnabled val="1"/>
        </dgm:presLayoutVars>
      </dgm:prSet>
      <dgm:spPr/>
    </dgm:pt>
    <dgm:pt modelId="{07368C8F-A555-49D3-BF01-557109E04AAF}" type="pres">
      <dgm:prSet presAssocID="{72C6310B-AD60-4783-B061-BD387397858F}" presName="sibTrans" presStyleCnt="0"/>
      <dgm:spPr/>
    </dgm:pt>
    <dgm:pt modelId="{7C66114B-D70E-4FDD-A6D1-9EFC63DC4E6D}" type="pres">
      <dgm:prSet presAssocID="{E31F1DE5-E07E-4C74-B939-0E602D81EE59}" presName="composite" presStyleCnt="0"/>
      <dgm:spPr/>
    </dgm:pt>
    <dgm:pt modelId="{70F2A411-47D4-4C36-939C-795F0CDB9005}" type="pres">
      <dgm:prSet presAssocID="{E31F1DE5-E07E-4C74-B939-0E602D81EE59}" presName="rect1" presStyleLbl="bgImgPlace1" presStyleIdx="4" presStyleCnt="6" custLinFactNeighborX="-902" custLinFactNeighborY="14832"/>
      <dgm:spPr>
        <a:ln>
          <a:solidFill>
            <a:schemeClr val="tx2">
              <a:lumMod val="10000"/>
            </a:schemeClr>
          </a:solidFill>
        </a:ln>
      </dgm:spPr>
    </dgm:pt>
    <dgm:pt modelId="{4C16CB16-131E-4EFA-AFC9-0915C18D46A5}" type="pres">
      <dgm:prSet presAssocID="{E31F1DE5-E07E-4C74-B939-0E602D81EE59}" presName="rect2" presStyleLbl="node1" presStyleIdx="4" presStyleCnt="6" custLinFactNeighborY="29128">
        <dgm:presLayoutVars>
          <dgm:bulletEnabled val="1"/>
        </dgm:presLayoutVars>
      </dgm:prSet>
      <dgm:spPr/>
    </dgm:pt>
    <dgm:pt modelId="{0CB2AD00-5AA4-49C4-AFB4-3891A95E355E}" type="pres">
      <dgm:prSet presAssocID="{DC229025-C4F9-45BF-8E72-4C369F6C321A}" presName="sibTrans" presStyleCnt="0"/>
      <dgm:spPr/>
    </dgm:pt>
    <dgm:pt modelId="{515B118F-7569-4EBA-ABD8-DA242FFC8B1E}" type="pres">
      <dgm:prSet presAssocID="{E99FB415-AAF8-492B-B859-25BF8FDFD366}" presName="composite" presStyleCnt="0"/>
      <dgm:spPr/>
    </dgm:pt>
    <dgm:pt modelId="{4F19670F-DE06-402A-84E4-348765880641}" type="pres">
      <dgm:prSet presAssocID="{E99FB415-AAF8-492B-B859-25BF8FDFD366}" presName="rect1" presStyleLbl="bgImgPlace1" presStyleIdx="5" presStyleCnt="6" custLinFactNeighborX="-902" custLinFactNeighborY="1483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65859D73-744E-4CB0-8056-15A0BAB975B2}" type="pres">
      <dgm:prSet presAssocID="{E99FB415-AAF8-492B-B859-25BF8FDFD366}" presName="rect2" presStyleLbl="node1" presStyleIdx="5" presStyleCnt="6" custLinFactNeighborY="29128">
        <dgm:presLayoutVars>
          <dgm:bulletEnabled val="1"/>
        </dgm:presLayoutVars>
      </dgm:prSet>
      <dgm:spPr/>
    </dgm:pt>
  </dgm:ptLst>
  <dgm:cxnLst>
    <dgm:cxn modelId="{00DF7B41-3789-476D-8935-1F3D5928EAC4}" type="presOf" srcId="{3310DBBB-01A0-4A51-9E39-FE6BAB6D9E18}" destId="{96DB2EBE-D88D-4F19-B227-96D033582905}" srcOrd="0" destOrd="0" presId="urn:microsoft.com/office/officeart/2008/layout/BendingPictureBlocks"/>
    <dgm:cxn modelId="{CA875753-E662-4A3C-9E6A-6FAA6EA9D8C8}" srcId="{C3202BF0-A8DC-4F0A-9453-0B0A6DBAE1B3}" destId="{B3969080-CD4B-40BF-9689-9A7AF0142789}" srcOrd="0" destOrd="0" parTransId="{85FF3D1F-A6F9-4186-B3E3-3E473C8F4F6E}" sibTransId="{DCDC2095-8735-4F2F-9BC1-9C2930976F7F}"/>
    <dgm:cxn modelId="{8B3CFA55-E407-4189-BFCD-9B26494C082C}" srcId="{C3202BF0-A8DC-4F0A-9453-0B0A6DBAE1B3}" destId="{E31F1DE5-E07E-4C74-B939-0E602D81EE59}" srcOrd="4" destOrd="0" parTransId="{17D03D80-4BEC-464B-907C-DC410952A540}" sibTransId="{DC229025-C4F9-45BF-8E72-4C369F6C321A}"/>
    <dgm:cxn modelId="{F7B74D79-A704-4B9B-8247-F6EDF4516BEF}" type="presOf" srcId="{AF690EAB-56C9-4CD0-802A-20FD9FD0FE72}" destId="{3A849894-C0BF-4922-A28E-889935AB70FC}" srcOrd="0" destOrd="0" presId="urn:microsoft.com/office/officeart/2008/layout/BendingPictureBlocks"/>
    <dgm:cxn modelId="{734F7A5A-439E-4850-ACD2-C9FB713CCB7A}" type="presOf" srcId="{C3202BF0-A8DC-4F0A-9453-0B0A6DBAE1B3}" destId="{21BC0FDF-7FE5-4EBC-A6E9-F75EF2F0ACB8}" srcOrd="0" destOrd="0" presId="urn:microsoft.com/office/officeart/2008/layout/BendingPictureBlocks"/>
    <dgm:cxn modelId="{20447E93-49D4-49B3-A34C-009F25299387}" srcId="{C3202BF0-A8DC-4F0A-9453-0B0A6DBAE1B3}" destId="{AF690EAB-56C9-4CD0-802A-20FD9FD0FE72}" srcOrd="2" destOrd="0" parTransId="{E705EE02-FEF5-4C8F-94C4-B8FE7492D5B0}" sibTransId="{23B67267-BC16-4EFE-9BF1-C11403652F57}"/>
    <dgm:cxn modelId="{B120C396-A24E-47F8-AB38-2F8B445CA088}" type="presOf" srcId="{8C9C2BE3-67F0-4109-92C5-A7B87EF121F1}" destId="{C4BA2D25-9F42-452A-A9B4-D0D981E8EB08}" srcOrd="0" destOrd="0" presId="urn:microsoft.com/office/officeart/2008/layout/BendingPictureBlocks"/>
    <dgm:cxn modelId="{516668A6-B43A-44B7-9CAA-FB010B91802D}" type="presOf" srcId="{B3969080-CD4B-40BF-9689-9A7AF0142789}" destId="{1D719E62-5159-4878-8064-B426DAE12CE0}" srcOrd="0" destOrd="0" presId="urn:microsoft.com/office/officeart/2008/layout/BendingPictureBlocks"/>
    <dgm:cxn modelId="{392040E5-FF24-48D2-AA2E-8A0B406E2840}" srcId="{C3202BF0-A8DC-4F0A-9453-0B0A6DBAE1B3}" destId="{3310DBBB-01A0-4A51-9E39-FE6BAB6D9E18}" srcOrd="3" destOrd="0" parTransId="{49B5FBCF-813B-487F-9F29-3B6C88894571}" sibTransId="{72C6310B-AD60-4783-B061-BD387397858F}"/>
    <dgm:cxn modelId="{6B9FBCF0-D934-4561-8CDF-2E9289AEF97A}" srcId="{C3202BF0-A8DC-4F0A-9453-0B0A6DBAE1B3}" destId="{8C9C2BE3-67F0-4109-92C5-A7B87EF121F1}" srcOrd="1" destOrd="0" parTransId="{A55B8F20-D394-4056-8119-7ACD6A89B8B1}" sibTransId="{110AECC2-7CDE-4538-B00B-10342FE11C9F}"/>
    <dgm:cxn modelId="{33859FF9-D31B-4146-9062-6334004FDEBB}" type="presOf" srcId="{E31F1DE5-E07E-4C74-B939-0E602D81EE59}" destId="{4C16CB16-131E-4EFA-AFC9-0915C18D46A5}" srcOrd="0" destOrd="0" presId="urn:microsoft.com/office/officeart/2008/layout/BendingPictureBlocks"/>
    <dgm:cxn modelId="{591720FC-B973-4A3D-8071-B1EBD238D6D8}" srcId="{C3202BF0-A8DC-4F0A-9453-0B0A6DBAE1B3}" destId="{E99FB415-AAF8-492B-B859-25BF8FDFD366}" srcOrd="5" destOrd="0" parTransId="{ACEDCE66-1843-4353-963A-15CD235F7611}" sibTransId="{5ABC034E-BA95-44B2-A28E-D404FD8D8D85}"/>
    <dgm:cxn modelId="{121EE9FC-339C-4AEF-8C23-9D90F317EB2B}" type="presOf" srcId="{E99FB415-AAF8-492B-B859-25BF8FDFD366}" destId="{65859D73-744E-4CB0-8056-15A0BAB975B2}" srcOrd="0" destOrd="0" presId="urn:microsoft.com/office/officeart/2008/layout/BendingPictureBlocks"/>
    <dgm:cxn modelId="{D34EA139-0FFD-4D1A-962D-91C7E726D0BC}" type="presParOf" srcId="{21BC0FDF-7FE5-4EBC-A6E9-F75EF2F0ACB8}" destId="{5F28EC12-B601-47FC-B60E-278CA5E5572E}" srcOrd="0" destOrd="0" presId="urn:microsoft.com/office/officeart/2008/layout/BendingPictureBlocks"/>
    <dgm:cxn modelId="{46BE0F11-703E-4AF9-B1E5-0B39760C8536}" type="presParOf" srcId="{5F28EC12-B601-47FC-B60E-278CA5E5572E}" destId="{5CC14F88-5106-4921-A2AC-0418C003715C}" srcOrd="0" destOrd="0" presId="urn:microsoft.com/office/officeart/2008/layout/BendingPictureBlocks"/>
    <dgm:cxn modelId="{BAC3866D-ECDF-4232-9D12-D90D9073A5D0}" type="presParOf" srcId="{5F28EC12-B601-47FC-B60E-278CA5E5572E}" destId="{1D719E62-5159-4878-8064-B426DAE12CE0}" srcOrd="1" destOrd="0" presId="urn:microsoft.com/office/officeart/2008/layout/BendingPictureBlocks"/>
    <dgm:cxn modelId="{7C06A2A2-A08A-4972-89A7-D1A6F16A3807}" type="presParOf" srcId="{21BC0FDF-7FE5-4EBC-A6E9-F75EF2F0ACB8}" destId="{4812CCCC-46CC-48A4-B8A0-8F27C1E610C3}" srcOrd="1" destOrd="0" presId="urn:microsoft.com/office/officeart/2008/layout/BendingPictureBlocks"/>
    <dgm:cxn modelId="{4B5B4E1A-DAAB-40B6-A4BF-D9E882A3D496}" type="presParOf" srcId="{21BC0FDF-7FE5-4EBC-A6E9-F75EF2F0ACB8}" destId="{917D445F-6CF2-4FB1-9D43-B5D3FBCE8BD7}" srcOrd="2" destOrd="0" presId="urn:microsoft.com/office/officeart/2008/layout/BendingPictureBlocks"/>
    <dgm:cxn modelId="{079AC84E-A0A1-459A-B48D-E213BEEC1212}" type="presParOf" srcId="{917D445F-6CF2-4FB1-9D43-B5D3FBCE8BD7}" destId="{97D8A243-277F-433B-9EA9-2D4EA5ADB87F}" srcOrd="0" destOrd="0" presId="urn:microsoft.com/office/officeart/2008/layout/BendingPictureBlocks"/>
    <dgm:cxn modelId="{201F73F4-4A9B-4313-A280-F22E2252BA2D}" type="presParOf" srcId="{917D445F-6CF2-4FB1-9D43-B5D3FBCE8BD7}" destId="{C4BA2D25-9F42-452A-A9B4-D0D981E8EB08}" srcOrd="1" destOrd="0" presId="urn:microsoft.com/office/officeart/2008/layout/BendingPictureBlocks"/>
    <dgm:cxn modelId="{42536544-9CEC-4424-84B6-F3B70443D8EF}" type="presParOf" srcId="{21BC0FDF-7FE5-4EBC-A6E9-F75EF2F0ACB8}" destId="{FBAD5BC2-0597-432E-818D-0464646C7F68}" srcOrd="3" destOrd="0" presId="urn:microsoft.com/office/officeart/2008/layout/BendingPictureBlocks"/>
    <dgm:cxn modelId="{2DDDE40D-96C9-4ECA-B02E-998B480ABDBD}" type="presParOf" srcId="{21BC0FDF-7FE5-4EBC-A6E9-F75EF2F0ACB8}" destId="{940358B5-6769-4EE9-B0E0-E471683BCB5D}" srcOrd="4" destOrd="0" presId="urn:microsoft.com/office/officeart/2008/layout/BendingPictureBlocks"/>
    <dgm:cxn modelId="{B234BBCF-EACC-46BC-99A2-6292CC7D444A}" type="presParOf" srcId="{940358B5-6769-4EE9-B0E0-E471683BCB5D}" destId="{230D8815-511A-4E8F-BDC7-5CC9ACE9FAC8}" srcOrd="0" destOrd="0" presId="urn:microsoft.com/office/officeart/2008/layout/BendingPictureBlocks"/>
    <dgm:cxn modelId="{A4BBA5B9-7C52-4E25-BD49-AA0A3FAB3C3B}" type="presParOf" srcId="{940358B5-6769-4EE9-B0E0-E471683BCB5D}" destId="{3A849894-C0BF-4922-A28E-889935AB70FC}" srcOrd="1" destOrd="0" presId="urn:microsoft.com/office/officeart/2008/layout/BendingPictureBlocks"/>
    <dgm:cxn modelId="{39E8FFCC-D7E6-4363-B85D-88C6896E6AFB}" type="presParOf" srcId="{21BC0FDF-7FE5-4EBC-A6E9-F75EF2F0ACB8}" destId="{DB930B7B-CE28-46A9-80F8-43B127994BDC}" srcOrd="5" destOrd="0" presId="urn:microsoft.com/office/officeart/2008/layout/BendingPictureBlocks"/>
    <dgm:cxn modelId="{3A2532B3-DA42-43A2-A8D8-BF019DFA1EBB}" type="presParOf" srcId="{21BC0FDF-7FE5-4EBC-A6E9-F75EF2F0ACB8}" destId="{92CCAB1A-87A7-44A3-BF10-312F10548228}" srcOrd="6" destOrd="0" presId="urn:microsoft.com/office/officeart/2008/layout/BendingPictureBlocks"/>
    <dgm:cxn modelId="{B7C4767A-2764-49F0-BAD2-AED5C4A2216B}" type="presParOf" srcId="{92CCAB1A-87A7-44A3-BF10-312F10548228}" destId="{69B9F414-2281-4708-8785-6B3FA3502432}" srcOrd="0" destOrd="0" presId="urn:microsoft.com/office/officeart/2008/layout/BendingPictureBlocks"/>
    <dgm:cxn modelId="{35DADAA0-7E4E-442F-AA54-FA2A62329E13}" type="presParOf" srcId="{92CCAB1A-87A7-44A3-BF10-312F10548228}" destId="{96DB2EBE-D88D-4F19-B227-96D033582905}" srcOrd="1" destOrd="0" presId="urn:microsoft.com/office/officeart/2008/layout/BendingPictureBlocks"/>
    <dgm:cxn modelId="{57E3A67C-466E-4050-B710-6C07AAAC4CB9}" type="presParOf" srcId="{21BC0FDF-7FE5-4EBC-A6E9-F75EF2F0ACB8}" destId="{07368C8F-A555-49D3-BF01-557109E04AAF}" srcOrd="7" destOrd="0" presId="urn:microsoft.com/office/officeart/2008/layout/BendingPictureBlocks"/>
    <dgm:cxn modelId="{2A9C6305-6A3A-4D72-B84F-E833CC7619DA}" type="presParOf" srcId="{21BC0FDF-7FE5-4EBC-A6E9-F75EF2F0ACB8}" destId="{7C66114B-D70E-4FDD-A6D1-9EFC63DC4E6D}" srcOrd="8" destOrd="0" presId="urn:microsoft.com/office/officeart/2008/layout/BendingPictureBlocks"/>
    <dgm:cxn modelId="{D3CDCA89-807D-4B6E-920A-5A141CA2B901}" type="presParOf" srcId="{7C66114B-D70E-4FDD-A6D1-9EFC63DC4E6D}" destId="{70F2A411-47D4-4C36-939C-795F0CDB9005}" srcOrd="0" destOrd="0" presId="urn:microsoft.com/office/officeart/2008/layout/BendingPictureBlocks"/>
    <dgm:cxn modelId="{AA519D10-3B9D-4122-A086-8FF9A705345C}" type="presParOf" srcId="{7C66114B-D70E-4FDD-A6D1-9EFC63DC4E6D}" destId="{4C16CB16-131E-4EFA-AFC9-0915C18D46A5}" srcOrd="1" destOrd="0" presId="urn:microsoft.com/office/officeart/2008/layout/BendingPictureBlocks"/>
    <dgm:cxn modelId="{985048F1-E6C8-4C94-A0E4-9E15F7D78E41}" type="presParOf" srcId="{21BC0FDF-7FE5-4EBC-A6E9-F75EF2F0ACB8}" destId="{0CB2AD00-5AA4-49C4-AFB4-3891A95E355E}" srcOrd="9" destOrd="0" presId="urn:microsoft.com/office/officeart/2008/layout/BendingPictureBlocks"/>
    <dgm:cxn modelId="{9317A52E-CC2A-4276-9BB8-959843D170C3}" type="presParOf" srcId="{21BC0FDF-7FE5-4EBC-A6E9-F75EF2F0ACB8}" destId="{515B118F-7569-4EBA-ABD8-DA242FFC8B1E}" srcOrd="10" destOrd="0" presId="urn:microsoft.com/office/officeart/2008/layout/BendingPictureBlocks"/>
    <dgm:cxn modelId="{2836C31D-98CA-447E-9BC8-682462B5219D}" type="presParOf" srcId="{515B118F-7569-4EBA-ABD8-DA242FFC8B1E}" destId="{4F19670F-DE06-402A-84E4-348765880641}" srcOrd="0" destOrd="0" presId="urn:microsoft.com/office/officeart/2008/layout/BendingPictureBlocks"/>
    <dgm:cxn modelId="{4DAB3D68-C47B-46C8-BF74-3EC96487B078}" type="presParOf" srcId="{515B118F-7569-4EBA-ABD8-DA242FFC8B1E}" destId="{65859D73-744E-4CB0-8056-15A0BAB975B2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14F88-5106-4921-A2AC-0418C003715C}">
      <dsp:nvSpPr>
        <dsp:cNvPr id="0" name=""/>
        <dsp:cNvSpPr/>
      </dsp:nvSpPr>
      <dsp:spPr>
        <a:xfrm>
          <a:off x="876165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19E62-5159-4878-8064-B426DAE12CE0}">
      <dsp:nvSpPr>
        <dsp:cNvPr id="0" name=""/>
        <dsp:cNvSpPr/>
      </dsp:nvSpPr>
      <dsp:spPr>
        <a:xfrm>
          <a:off x="302224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02224" y="1035193"/>
        <a:ext cx="793244" cy="793244"/>
      </dsp:txXfrm>
    </dsp:sp>
    <dsp:sp modelId="{97D8A243-277F-433B-9EA9-2D4EA5ADB87F}">
      <dsp:nvSpPr>
        <dsp:cNvPr id="0" name=""/>
        <dsp:cNvSpPr/>
      </dsp:nvSpPr>
      <dsp:spPr>
        <a:xfrm>
          <a:off x="3142159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A2D25-9F42-452A-A9B4-D0D981E8EB08}">
      <dsp:nvSpPr>
        <dsp:cNvPr id="0" name=""/>
        <dsp:cNvSpPr/>
      </dsp:nvSpPr>
      <dsp:spPr>
        <a:xfrm>
          <a:off x="2568218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68218" y="1035193"/>
        <a:ext cx="793244" cy="793244"/>
      </dsp:txXfrm>
    </dsp:sp>
    <dsp:sp modelId="{230D8815-511A-4E8F-BDC7-5CC9ACE9FAC8}">
      <dsp:nvSpPr>
        <dsp:cNvPr id="0" name=""/>
        <dsp:cNvSpPr/>
      </dsp:nvSpPr>
      <dsp:spPr>
        <a:xfrm>
          <a:off x="5262285" y="382495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49894-C0BF-4922-A28E-889935AB70FC}">
      <dsp:nvSpPr>
        <dsp:cNvPr id="0" name=""/>
        <dsp:cNvSpPr/>
      </dsp:nvSpPr>
      <dsp:spPr>
        <a:xfrm>
          <a:off x="4834211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34211" y="1035193"/>
        <a:ext cx="793244" cy="793244"/>
      </dsp:txXfrm>
    </dsp:sp>
    <dsp:sp modelId="{69B9F414-2281-4708-8785-6B3FA3502432}">
      <dsp:nvSpPr>
        <dsp:cNvPr id="0" name=""/>
        <dsp:cNvSpPr/>
      </dsp:nvSpPr>
      <dsp:spPr>
        <a:xfrm>
          <a:off x="837364" y="2368487"/>
          <a:ext cx="1463647" cy="123103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B2EBE-D88D-4F19-B227-96D033582905}">
      <dsp:nvSpPr>
        <dsp:cNvPr id="0" name=""/>
        <dsp:cNvSpPr/>
      </dsp:nvSpPr>
      <dsp:spPr>
        <a:xfrm>
          <a:off x="315361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15361" y="2934460"/>
        <a:ext cx="793244" cy="793244"/>
      </dsp:txXfrm>
    </dsp:sp>
    <dsp:sp modelId="{70F2A411-47D4-4C36-939C-795F0CDB9005}">
      <dsp:nvSpPr>
        <dsp:cNvPr id="0" name=""/>
        <dsp:cNvSpPr/>
      </dsp:nvSpPr>
      <dsp:spPr>
        <a:xfrm>
          <a:off x="3113413" y="2368487"/>
          <a:ext cx="1463647" cy="123103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6CB16-131E-4EFA-AFC9-0915C18D46A5}">
      <dsp:nvSpPr>
        <dsp:cNvPr id="0" name=""/>
        <dsp:cNvSpPr/>
      </dsp:nvSpPr>
      <dsp:spPr>
        <a:xfrm>
          <a:off x="2581354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81354" y="2934460"/>
        <a:ext cx="793244" cy="793244"/>
      </dsp:txXfrm>
    </dsp:sp>
    <dsp:sp modelId="{4F19670F-DE06-402A-84E4-348765880641}">
      <dsp:nvSpPr>
        <dsp:cNvPr id="0" name=""/>
        <dsp:cNvSpPr/>
      </dsp:nvSpPr>
      <dsp:spPr>
        <a:xfrm>
          <a:off x="5379406" y="2368487"/>
          <a:ext cx="1463647" cy="123103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59D73-744E-4CB0-8056-15A0BAB975B2}">
      <dsp:nvSpPr>
        <dsp:cNvPr id="0" name=""/>
        <dsp:cNvSpPr/>
      </dsp:nvSpPr>
      <dsp:spPr>
        <a:xfrm>
          <a:off x="4847347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47347" y="2934460"/>
        <a:ext cx="793244" cy="793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955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36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53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8" r:id="rId6"/>
    <p:sldLayoutId id="2147483660" r:id="rId7"/>
    <p:sldLayoutId id="2147483661" r:id="rId8"/>
    <p:sldLayoutId id="2147483665" r:id="rId9"/>
    <p:sldLayoutId id="2147483669" r:id="rId10"/>
    <p:sldLayoutId id="2147483673" r:id="rId11"/>
    <p:sldLayoutId id="2147483674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1.xml"/><Relationship Id="rId10" Type="http://schemas.microsoft.com/office/2007/relationships/hdphoto" Target="../media/hdphoto1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5" y="2002536"/>
            <a:ext cx="3416879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2"/>
                </a:solidFill>
              </a:rPr>
              <a:t>InfoSystems</a:t>
            </a:r>
            <a:endParaRPr sz="51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accent1"/>
                </a:solidFill>
              </a:rPr>
              <a:t>MONITORAMENTO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/>
              <a:t>DE HARDWARE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LÓGICO DO BD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D66863-E49B-4E2C-A99D-9B3A86D35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91" y="1197465"/>
            <a:ext cx="5364268" cy="3607707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 DE GESTÃO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2B9F48-89B3-49F5-83DD-09DFA0BA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225260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DFF998-E72E-4C98-B9A0-91E878395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225260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424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F9C84A0-85D0-4610-9151-37F41D88152B}"/>
              </a:ext>
            </a:extLst>
          </p:cNvPr>
          <p:cNvSpPr/>
          <p:nvPr/>
        </p:nvSpPr>
        <p:spPr>
          <a:xfrm>
            <a:off x="2702943" y="3459458"/>
            <a:ext cx="4082902" cy="980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Alguma pergunta?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infosystems@outlook.com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98099-2290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nfosystems.com.br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C49E553-EF1C-4D6C-A435-737E3AA8BC01}"/>
              </a:ext>
            </a:extLst>
          </p:cNvPr>
          <p:cNvSpPr/>
          <p:nvPr/>
        </p:nvSpPr>
        <p:spPr>
          <a:xfrm>
            <a:off x="3896503" y="3458194"/>
            <a:ext cx="1377416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66142C6-1924-4FE1-8612-17FF83D7403D}"/>
              </a:ext>
            </a:extLst>
          </p:cNvPr>
          <p:cNvSpPr/>
          <p:nvPr/>
        </p:nvSpPr>
        <p:spPr>
          <a:xfrm>
            <a:off x="2047200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BF86359-24E1-4BB8-BED5-F2F9A2D6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23" y="3551249"/>
            <a:ext cx="672327" cy="49281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1A3A91DA-39AD-4B22-97C5-F033390ED586}"/>
              </a:ext>
            </a:extLst>
          </p:cNvPr>
          <p:cNvSpPr/>
          <p:nvPr/>
        </p:nvSpPr>
        <p:spPr>
          <a:xfrm>
            <a:off x="5448351" y="3458195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E91DDDF9-5EA0-4D86-B580-4588CE9B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31" y="3513138"/>
            <a:ext cx="678991" cy="682022"/>
          </a:xfrm>
          <a:prstGeom prst="rect">
            <a:avLst/>
          </a:prstGeom>
          <a:noFill/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B167BA0-454F-40A0-9C9C-CA54F98BBE49}"/>
              </a:ext>
            </a:extLst>
          </p:cNvPr>
          <p:cNvSpPr/>
          <p:nvPr/>
        </p:nvSpPr>
        <p:spPr>
          <a:xfrm>
            <a:off x="2956807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58D406A7-E18A-4A66-B8F2-957B9BB2E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309" y="3607142"/>
            <a:ext cx="585716" cy="439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84E60F45-1F25-4A11-9D3C-B8890AC3BA86}"/>
              </a:ext>
            </a:extLst>
          </p:cNvPr>
          <p:cNvSpPr/>
          <p:nvPr/>
        </p:nvSpPr>
        <p:spPr>
          <a:xfrm>
            <a:off x="6369335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A9F0644-61AE-48FE-819F-A29B875B5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255" y="3551249"/>
            <a:ext cx="495180" cy="4951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D62E4C-1BF5-47FA-AE1E-8026B1A80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648" y="3366709"/>
            <a:ext cx="1412195" cy="8986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64"/>
          <p:cNvSpPr txBox="1">
            <a:spLocks noGrp="1"/>
          </p:cNvSpPr>
          <p:nvPr>
            <p:ph type="title"/>
          </p:nvPr>
        </p:nvSpPr>
        <p:spPr>
          <a:xfrm>
            <a:off x="1823547" y="24096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EQUIPE</a:t>
            </a:r>
            <a:endParaRPr dirty="0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0CA92BC8-2A02-477C-96CA-B86D14840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7105017"/>
              </p:ext>
            </p:extLst>
          </p:nvPr>
        </p:nvGraphicFramePr>
        <p:xfrm>
          <a:off x="986189" y="813668"/>
          <a:ext cx="7171617" cy="4150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9EFDB77-B9EF-429E-AA4C-DA57CC574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102" y="1972168"/>
            <a:ext cx="705770" cy="517329"/>
          </a:xfrm>
          <a:prstGeom prst="roundRect">
            <a:avLst/>
          </a:prstGeom>
        </p:spPr>
      </p:pic>
      <p:pic>
        <p:nvPicPr>
          <p:cNvPr id="1364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BB2D4780-724F-4C49-BB1D-16B8DF34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837" y="3801327"/>
            <a:ext cx="737563" cy="74085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DCDEDCD-4219-45F6-8086-6C7D9FCE83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8931" y="3919870"/>
            <a:ext cx="614360" cy="46077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207BE86-EA91-4870-ACB0-B9C8011CBB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6539" y="3860143"/>
            <a:ext cx="581455" cy="581455"/>
          </a:xfrm>
          <a:prstGeom prst="rect">
            <a:avLst/>
          </a:prstGeom>
        </p:spPr>
      </p:pic>
      <p:pic>
        <p:nvPicPr>
          <p:cNvPr id="1379" name="Imagem 1378">
            <a:extLst>
              <a:ext uri="{FF2B5EF4-FFF2-40B4-BE49-F238E27FC236}">
                <a16:creationId xmlns:a16="http://schemas.microsoft.com/office/drawing/2014/main" id="{0F966D37-2B89-4707-A047-B8B256CF9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7719" y="1989983"/>
            <a:ext cx="705770" cy="517329"/>
          </a:xfrm>
          <a:prstGeom prst="roundRect">
            <a:avLst/>
          </a:prstGeom>
        </p:spPr>
      </p:pic>
      <p:pic>
        <p:nvPicPr>
          <p:cNvPr id="1380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9" y="1918411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47" name="CaixaDeTexto 4946">
            <a:extLst>
              <a:ext uri="{FF2B5EF4-FFF2-40B4-BE49-F238E27FC236}">
                <a16:creationId xmlns:a16="http://schemas.microsoft.com/office/drawing/2014/main" id="{96117D92-6703-410D-AD85-D0BA48A2699C}"/>
              </a:ext>
            </a:extLst>
          </p:cNvPr>
          <p:cNvSpPr txBox="1"/>
          <p:nvPr/>
        </p:nvSpPr>
        <p:spPr>
          <a:xfrm>
            <a:off x="1823547" y="965286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Guilherme Fonseca</a:t>
            </a:r>
          </a:p>
        </p:txBody>
      </p:sp>
      <p:sp>
        <p:nvSpPr>
          <p:cNvPr id="1383" name="CaixaDeTexto 1382">
            <a:extLst>
              <a:ext uri="{FF2B5EF4-FFF2-40B4-BE49-F238E27FC236}">
                <a16:creationId xmlns:a16="http://schemas.microsoft.com/office/drawing/2014/main" id="{FFDAF14D-0DF1-4740-975D-7F0CFBA534AE}"/>
              </a:ext>
            </a:extLst>
          </p:cNvPr>
          <p:cNvSpPr txBox="1"/>
          <p:nvPr/>
        </p:nvSpPr>
        <p:spPr>
          <a:xfrm>
            <a:off x="4093025" y="99594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Guilherme Almeida</a:t>
            </a:r>
          </a:p>
        </p:txBody>
      </p:sp>
      <p:sp>
        <p:nvSpPr>
          <p:cNvPr id="1384" name="CaixaDeTexto 1383">
            <a:extLst>
              <a:ext uri="{FF2B5EF4-FFF2-40B4-BE49-F238E27FC236}">
                <a16:creationId xmlns:a16="http://schemas.microsoft.com/office/drawing/2014/main" id="{2FDA3021-28AA-4D19-B149-435F9CD3BA67}"/>
              </a:ext>
            </a:extLst>
          </p:cNvPr>
          <p:cNvSpPr txBox="1"/>
          <p:nvPr/>
        </p:nvSpPr>
        <p:spPr>
          <a:xfrm>
            <a:off x="6362503" y="99538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Henri Cauã</a:t>
            </a:r>
          </a:p>
        </p:txBody>
      </p:sp>
      <p:sp>
        <p:nvSpPr>
          <p:cNvPr id="1388" name="CaixaDeTexto 1387">
            <a:extLst>
              <a:ext uri="{FF2B5EF4-FFF2-40B4-BE49-F238E27FC236}">
                <a16:creationId xmlns:a16="http://schemas.microsoft.com/office/drawing/2014/main" id="{75F9D3BA-FF6A-4D77-9B88-5F4E8BA29595}"/>
              </a:ext>
            </a:extLst>
          </p:cNvPr>
          <p:cNvSpPr txBox="1"/>
          <p:nvPr/>
        </p:nvSpPr>
        <p:spPr>
          <a:xfrm>
            <a:off x="1823547" y="2906773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Mateus Araujo</a:t>
            </a:r>
          </a:p>
        </p:txBody>
      </p:sp>
      <p:sp>
        <p:nvSpPr>
          <p:cNvPr id="1389" name="CaixaDeTexto 1388">
            <a:extLst>
              <a:ext uri="{FF2B5EF4-FFF2-40B4-BE49-F238E27FC236}">
                <a16:creationId xmlns:a16="http://schemas.microsoft.com/office/drawing/2014/main" id="{6F598CF8-7A0A-4AAA-B92B-8A269E595A13}"/>
              </a:ext>
            </a:extLst>
          </p:cNvPr>
          <p:cNvSpPr txBox="1"/>
          <p:nvPr/>
        </p:nvSpPr>
        <p:spPr>
          <a:xfrm>
            <a:off x="4093025" y="293743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Mateus Ferreira</a:t>
            </a:r>
          </a:p>
        </p:txBody>
      </p:sp>
      <p:sp>
        <p:nvSpPr>
          <p:cNvPr id="1390" name="CaixaDeTexto 1389">
            <a:extLst>
              <a:ext uri="{FF2B5EF4-FFF2-40B4-BE49-F238E27FC236}">
                <a16:creationId xmlns:a16="http://schemas.microsoft.com/office/drawing/2014/main" id="{66257DD4-75A6-4A09-B07D-2CD4BACE7A0C}"/>
              </a:ext>
            </a:extLst>
          </p:cNvPr>
          <p:cNvSpPr txBox="1"/>
          <p:nvPr/>
        </p:nvSpPr>
        <p:spPr>
          <a:xfrm>
            <a:off x="6362503" y="293687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Vitoria da Silva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89BBF79-24B7-48BE-B002-6D21CA15F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12"/>
          <a:stretch/>
        </p:blipFill>
        <p:spPr>
          <a:xfrm>
            <a:off x="444269" y="1215727"/>
            <a:ext cx="8255462" cy="2924705"/>
          </a:xfrm>
          <a:prstGeom prst="rect">
            <a:avLst/>
          </a:prstGeom>
        </p:spPr>
      </p:pic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711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1/3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692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2/3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55BA6-C956-4EED-991F-D5FCE3073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31"/>
          <a:stretch/>
        </p:blipFill>
        <p:spPr>
          <a:xfrm>
            <a:off x="444269" y="1216068"/>
            <a:ext cx="8255462" cy="29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06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28250" y="327700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3/3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CD5218-6417-4054-BC9B-9084D1124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68"/>
          <a:stretch/>
        </p:blipFill>
        <p:spPr>
          <a:xfrm>
            <a:off x="444269" y="1210547"/>
            <a:ext cx="8255462" cy="29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1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850" y="280621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</a:t>
            </a:r>
            <a:endParaRPr dirty="0"/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BDDDEA7C-8957-4603-93F8-FCDD3CD31CEC}"/>
              </a:ext>
            </a:extLst>
          </p:cNvPr>
          <p:cNvSpPr/>
          <p:nvPr/>
        </p:nvSpPr>
        <p:spPr>
          <a:xfrm>
            <a:off x="4603501" y="956655"/>
            <a:ext cx="3915773" cy="1957455"/>
          </a:xfrm>
          <a:custGeom>
            <a:avLst/>
            <a:gdLst/>
            <a:ahLst/>
            <a:cxnLst/>
            <a:rect l="l" t="t" r="r" b="b"/>
            <a:pathLst>
              <a:path w="5759450" h="2879090">
                <a:moveTo>
                  <a:pt x="0" y="2878836"/>
                </a:moveTo>
                <a:lnTo>
                  <a:pt x="5759196" y="2878836"/>
                </a:lnTo>
                <a:lnTo>
                  <a:pt x="5759196" y="0"/>
                </a:lnTo>
                <a:lnTo>
                  <a:pt x="0" y="0"/>
                </a:lnTo>
                <a:lnTo>
                  <a:pt x="0" y="2878836"/>
                </a:lnTo>
                <a:close/>
              </a:path>
            </a:pathLst>
          </a:custGeom>
          <a:ln w="19050">
            <a:solidFill>
              <a:schemeClr val="tx2">
                <a:lumMod val="10000"/>
              </a:schemeClr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39C23D42-99B8-495B-B7EB-E36ACA80189D}"/>
              </a:ext>
            </a:extLst>
          </p:cNvPr>
          <p:cNvSpPr txBox="1"/>
          <p:nvPr/>
        </p:nvSpPr>
        <p:spPr>
          <a:xfrm>
            <a:off x="632568" y="956656"/>
            <a:ext cx="3915773" cy="291472"/>
          </a:xfrm>
          <a:prstGeom prst="rect">
            <a:avLst/>
          </a:prstGeom>
          <a:ln w="19050">
            <a:noFill/>
          </a:ln>
        </p:spPr>
        <p:txBody>
          <a:bodyPr vert="horz" wrap="square" lIns="0" tIns="105773" rIns="0" bIns="0" rtlCol="0">
            <a:spAutoFit/>
          </a:bodyPr>
          <a:lstStyle/>
          <a:p>
            <a:pPr marL="60443">
              <a:spcBef>
                <a:spcPts val="833"/>
              </a:spcBef>
            </a:pPr>
            <a:endParaRPr sz="1200" dirty="0"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C54D8F23-BA44-42FE-B9C6-5F51F4E17A80}"/>
              </a:ext>
            </a:extLst>
          </p:cNvPr>
          <p:cNvSpPr txBox="1"/>
          <p:nvPr/>
        </p:nvSpPr>
        <p:spPr>
          <a:xfrm>
            <a:off x="4727422" y="1005450"/>
            <a:ext cx="3009809" cy="254504"/>
          </a:xfrm>
          <a:prstGeom prst="rect">
            <a:avLst/>
          </a:prstGeom>
        </p:spPr>
        <p:txBody>
          <a:bodyPr vert="horz" wrap="square" lIns="0" tIns="8203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1600" b="1" spc="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2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f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ç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õ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/</a:t>
            </a:r>
            <a:r>
              <a:rPr sz="1600" b="1" spc="-18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mp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003DE8D1-A69E-4569-BA9D-1ADDF4DE28FD}"/>
              </a:ext>
            </a:extLst>
          </p:cNvPr>
          <p:cNvSpPr txBox="1"/>
          <p:nvPr/>
        </p:nvSpPr>
        <p:spPr>
          <a:xfrm>
            <a:off x="622521" y="2963673"/>
            <a:ext cx="7896753" cy="1808610"/>
          </a:xfrm>
          <a:prstGeom prst="rect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txBody>
          <a:bodyPr vert="horz" wrap="square" lIns="0" tIns="3022" rIns="0" bIns="0" rtlCol="0">
            <a:spAutoFit/>
          </a:bodyPr>
          <a:lstStyle/>
          <a:p>
            <a:pPr>
              <a:spcBef>
                <a:spcPts val="24"/>
              </a:spcBef>
            </a:pPr>
            <a:endParaRPr sz="1156" dirty="0">
              <a:latin typeface="Times New Roman"/>
              <a:cs typeface="Times New Roman"/>
            </a:endParaRPr>
          </a:p>
          <a:p>
            <a:pPr marL="123908"/>
            <a:r>
              <a:rPr sz="1600" b="1" spc="-3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D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65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ss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id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ad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sz="1224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B2DAEE1-CD41-46D2-A587-EBCF6991BBAA}"/>
              </a:ext>
            </a:extLst>
          </p:cNvPr>
          <p:cNvSpPr txBox="1"/>
          <p:nvPr/>
        </p:nvSpPr>
        <p:spPr>
          <a:xfrm>
            <a:off x="4831598" y="1278770"/>
            <a:ext cx="3448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Atarefado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Ágil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Conhecimento técnico em suporte de TI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Individualista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Perfil analítico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Jovem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BAC4B5C-5A2D-4F28-9A82-79E90EC89925}"/>
              </a:ext>
            </a:extLst>
          </p:cNvPr>
          <p:cNvSpPr txBox="1"/>
          <p:nvPr/>
        </p:nvSpPr>
        <p:spPr>
          <a:xfrm>
            <a:off x="678030" y="3488195"/>
            <a:ext cx="331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Dificuldade na solução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informações sobre o problema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Estresse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ferramentas e Infraestrutura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Tempo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Comunicação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110DD93B-B8A3-4828-B19A-3E6D10EA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75" y="1434849"/>
            <a:ext cx="2030246" cy="1424404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64594501-7027-4366-85FE-AEB49EA8A50E}"/>
              </a:ext>
            </a:extLst>
          </p:cNvPr>
          <p:cNvSpPr txBox="1"/>
          <p:nvPr/>
        </p:nvSpPr>
        <p:spPr>
          <a:xfrm>
            <a:off x="632568" y="955374"/>
            <a:ext cx="390793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Quem? </a:t>
            </a:r>
            <a:r>
              <a:rPr lang="pt-BR" sz="1600" dirty="0"/>
              <a:t>		            </a:t>
            </a:r>
            <a:r>
              <a:rPr lang="pt-BR" sz="1600" b="1" dirty="0"/>
              <a:t>Marcelo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52BB928-72B3-4CBC-BCCA-51CF3EBE7C13}"/>
              </a:ext>
            </a:extLst>
          </p:cNvPr>
          <p:cNvSpPr txBox="1"/>
          <p:nvPr/>
        </p:nvSpPr>
        <p:spPr>
          <a:xfrm>
            <a:off x="2760849" y="1518608"/>
            <a:ext cx="1788670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360" i="1" dirty="0">
                <a:latin typeface="Roboto Medium" panose="02000000000000000000" charset="0"/>
                <a:ea typeface="Roboto Medium" panose="02000000000000000000" charset="0"/>
              </a:rPr>
              <a:t>“Eu sou um analista de suporte e gostaria de auxilio na gestão de monitoramento das minhas máquinas.”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DAAAB1-B266-493C-91A6-EE9D8A55003B}"/>
              </a:ext>
            </a:extLst>
          </p:cNvPr>
          <p:cNvSpPr/>
          <p:nvPr/>
        </p:nvSpPr>
        <p:spPr>
          <a:xfrm>
            <a:off x="624726" y="955374"/>
            <a:ext cx="3923615" cy="1958736"/>
          </a:xfrm>
          <a:prstGeom prst="rect">
            <a:avLst/>
          </a:prstGeom>
          <a:noFill/>
          <a:ln w="1905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Monitoramento de Hardware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 Tempo Real!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4DC9B6D-5B55-429F-BB27-E1F2C83A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(NOME DA NOSSA ALPICAÇÃO)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349388-E984-4F9E-B17D-596CC3842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543" y="709542"/>
            <a:ext cx="1666913" cy="16403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HLD</a:t>
            </a:r>
            <a:endParaRPr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A6F7686-E832-4FF4-8CDE-85517BD4F4EB}"/>
              </a:ext>
            </a:extLst>
          </p:cNvPr>
          <p:cNvGrpSpPr/>
          <p:nvPr/>
        </p:nvGrpSpPr>
        <p:grpSpPr>
          <a:xfrm>
            <a:off x="1885933" y="2218366"/>
            <a:ext cx="1184514" cy="978614"/>
            <a:chOff x="2171259" y="2511465"/>
            <a:chExt cx="1184514" cy="978614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670BE0D0-9745-4DD2-8A94-D287008238C5}"/>
                </a:ext>
              </a:extLst>
            </p:cNvPr>
            <p:cNvGrpSpPr/>
            <p:nvPr/>
          </p:nvGrpSpPr>
          <p:grpSpPr>
            <a:xfrm>
              <a:off x="2171259" y="2543981"/>
              <a:ext cx="1184514" cy="946098"/>
              <a:chOff x="6451600" y="5162699"/>
              <a:chExt cx="1003195" cy="972369"/>
            </a:xfrm>
          </p:grpSpPr>
          <p:pic>
            <p:nvPicPr>
              <p:cNvPr id="69" name="Imagem 68">
                <a:extLst>
                  <a:ext uri="{FF2B5EF4-FFF2-40B4-BE49-F238E27FC236}">
                    <a16:creationId xmlns:a16="http://schemas.microsoft.com/office/drawing/2014/main" id="{1F852372-5977-4F62-BDDC-BFCFD9119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600" y="5351568"/>
                <a:ext cx="783500" cy="783500"/>
              </a:xfrm>
              <a:prstGeom prst="rect">
                <a:avLst/>
              </a:prstGeom>
            </p:spPr>
          </p:pic>
          <p:sp>
            <p:nvSpPr>
              <p:cNvPr id="70" name="Retângulo 69">
                <a:extLst>
                  <a:ext uri="{FF2B5EF4-FFF2-40B4-BE49-F238E27FC236}">
                    <a16:creationId xmlns:a16="http://schemas.microsoft.com/office/drawing/2014/main" id="{B2511997-2F85-4D66-82DE-DD5927C55C32}"/>
                  </a:ext>
                </a:extLst>
              </p:cNvPr>
              <p:cNvSpPr/>
              <p:nvPr/>
            </p:nvSpPr>
            <p:spPr>
              <a:xfrm>
                <a:off x="6496890" y="5450319"/>
                <a:ext cx="642345" cy="41534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71" name="Imagem 70">
                <a:extLst>
                  <a:ext uri="{FF2B5EF4-FFF2-40B4-BE49-F238E27FC236}">
                    <a16:creationId xmlns:a16="http://schemas.microsoft.com/office/drawing/2014/main" id="{6F210D46-EC14-425C-8BA1-673F23865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6297" y="5162699"/>
                <a:ext cx="568498" cy="531272"/>
              </a:xfrm>
              <a:prstGeom prst="rect">
                <a:avLst/>
              </a:prstGeom>
            </p:spPr>
          </p:pic>
        </p:grp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2BEDAAB1-3117-4931-92B3-0D2F688D6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531" y="2511465"/>
              <a:ext cx="285897" cy="264324"/>
            </a:xfrm>
            <a:prstGeom prst="rect">
              <a:avLst/>
            </a:prstGeom>
          </p:spPr>
        </p:pic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8BCA0C44-3A11-45F6-B2EF-3963E86503C3}"/>
              </a:ext>
            </a:extLst>
          </p:cNvPr>
          <p:cNvGrpSpPr/>
          <p:nvPr/>
        </p:nvGrpSpPr>
        <p:grpSpPr>
          <a:xfrm>
            <a:off x="3540386" y="713431"/>
            <a:ext cx="1942048" cy="1513304"/>
            <a:chOff x="4495799" y="1976632"/>
            <a:chExt cx="3225801" cy="2592685"/>
          </a:xfrm>
        </p:grpSpPr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EFB581AD-8A68-4B5D-AD82-16ECC49EF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799" y="1976632"/>
              <a:ext cx="3225801" cy="2592685"/>
            </a:xfrm>
            <a:prstGeom prst="rect">
              <a:avLst/>
            </a:pr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C7B65CFC-888F-4FC1-991E-EAA30077B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457" y="2521619"/>
              <a:ext cx="658085" cy="658085"/>
            </a:xfrm>
            <a:prstGeom prst="rect">
              <a:avLst/>
            </a:pr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D6E74CA2-0D9F-477C-8BF1-5B0D815B1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2732" y="3269357"/>
              <a:ext cx="665318" cy="665318"/>
            </a:xfrm>
            <a:prstGeom prst="rect">
              <a:avLst/>
            </a:prstGeom>
          </p:spPr>
        </p:pic>
        <p:pic>
          <p:nvPicPr>
            <p:cNvPr id="79" name="Imagem 78">
              <a:extLst>
                <a:ext uri="{FF2B5EF4-FFF2-40B4-BE49-F238E27FC236}">
                  <a16:creationId xmlns:a16="http://schemas.microsoft.com/office/drawing/2014/main" id="{C7574AAD-1EE7-47A3-991D-8E8C8FF53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682" y="3250390"/>
              <a:ext cx="687875" cy="687875"/>
            </a:xfrm>
            <a:prstGeom prst="rect">
              <a:avLst/>
            </a:prstGeom>
          </p:spPr>
        </p:pic>
        <p:pic>
          <p:nvPicPr>
            <p:cNvPr id="80" name="Imagem 79">
              <a:extLst>
                <a:ext uri="{FF2B5EF4-FFF2-40B4-BE49-F238E27FC236}">
                  <a16:creationId xmlns:a16="http://schemas.microsoft.com/office/drawing/2014/main" id="{D26C7911-D87E-4719-82FA-360EE6DF4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456" y="3179704"/>
              <a:ext cx="547402" cy="547402"/>
            </a:xfrm>
            <a:prstGeom prst="rect">
              <a:avLst/>
            </a:prstGeom>
          </p:spPr>
        </p:pic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8D2CD615-F173-4794-A18E-7FA3879185E0}"/>
              </a:ext>
            </a:extLst>
          </p:cNvPr>
          <p:cNvGrpSpPr/>
          <p:nvPr/>
        </p:nvGrpSpPr>
        <p:grpSpPr>
          <a:xfrm>
            <a:off x="1327409" y="3599110"/>
            <a:ext cx="783325" cy="481951"/>
            <a:chOff x="5199410" y="2773608"/>
            <a:chExt cx="1506190" cy="976149"/>
          </a:xfrm>
        </p:grpSpPr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24BE7D02-97AE-4919-95C8-E66A690B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410" y="2773608"/>
              <a:ext cx="685799" cy="833192"/>
            </a:xfrm>
            <a:prstGeom prst="rect">
              <a:avLst/>
            </a:pr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01337EE9-6BAE-4C5D-86E8-198C6775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2792282"/>
              <a:ext cx="417048" cy="417048"/>
            </a:xfrm>
            <a:prstGeom prst="rect">
              <a:avLst/>
            </a:pr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B57FF13F-35DA-4266-9FAB-5A6A0651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3043261"/>
              <a:ext cx="853726" cy="706496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BACCFEC5-9DA0-4FF5-A013-8C97381571CD}"/>
              </a:ext>
            </a:extLst>
          </p:cNvPr>
          <p:cNvGrpSpPr/>
          <p:nvPr/>
        </p:nvGrpSpPr>
        <p:grpSpPr>
          <a:xfrm>
            <a:off x="654889" y="4010479"/>
            <a:ext cx="905701" cy="837362"/>
            <a:chOff x="808742" y="3177960"/>
            <a:chExt cx="905701" cy="837362"/>
          </a:xfrm>
        </p:grpSpPr>
        <p:pic>
          <p:nvPicPr>
            <p:cNvPr id="54" name="Imagem 53">
              <a:extLst>
                <a:ext uri="{FF2B5EF4-FFF2-40B4-BE49-F238E27FC236}">
                  <a16:creationId xmlns:a16="http://schemas.microsoft.com/office/drawing/2014/main" id="{0195F142-2F55-4885-AC3A-432D46350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742" y="3177960"/>
              <a:ext cx="905701" cy="837362"/>
            </a:xfrm>
            <a:prstGeom prst="rect">
              <a:avLst/>
            </a:prstGeom>
          </p:spPr>
        </p:pic>
        <p:pic>
          <p:nvPicPr>
            <p:cNvPr id="55" name="Picture 2" descr="Meep School">
              <a:extLst>
                <a:ext uri="{FF2B5EF4-FFF2-40B4-BE49-F238E27FC236}">
                  <a16:creationId xmlns:a16="http://schemas.microsoft.com/office/drawing/2014/main" id="{7621C7B3-B9CD-4364-AB89-B9902BE4D0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671" y="3446027"/>
              <a:ext cx="430283" cy="465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7" name="Imagem 56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278">
            <a:off x="2828456" y="2112468"/>
            <a:ext cx="195816" cy="211797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DDBE591B-0CB6-418A-BBCF-1E58E34C9004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644" y="1912439"/>
            <a:ext cx="420429" cy="388705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B0C80264-459B-4544-8ACE-6B08CAB6CA0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86" y="2122855"/>
            <a:ext cx="211797" cy="195816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DD4B6258-4A6C-471D-9A31-6F9108FD87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47" y="1952980"/>
            <a:ext cx="420429" cy="38870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48F05AC-8A52-4704-B6A6-17C6432861CC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45" y="1530290"/>
            <a:ext cx="982922" cy="908755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CED06D2-D8E3-4F04-BA90-EB660059E56F}"/>
              </a:ext>
            </a:extLst>
          </p:cNvPr>
          <p:cNvGrpSpPr/>
          <p:nvPr/>
        </p:nvGrpSpPr>
        <p:grpSpPr>
          <a:xfrm>
            <a:off x="6344556" y="2999818"/>
            <a:ext cx="2022840" cy="514855"/>
            <a:chOff x="6950235" y="3274757"/>
            <a:chExt cx="2022840" cy="514855"/>
          </a:xfrm>
        </p:grpSpPr>
        <p:pic>
          <p:nvPicPr>
            <p:cNvPr id="63" name="Imagem 62">
              <a:extLst>
                <a:ext uri="{FF2B5EF4-FFF2-40B4-BE49-F238E27FC236}">
                  <a16:creationId xmlns:a16="http://schemas.microsoft.com/office/drawing/2014/main" id="{A7F98577-F229-48C9-A4D1-18B5181FB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235" y="3348467"/>
              <a:ext cx="482262" cy="440314"/>
            </a:xfrm>
            <a:prstGeom prst="rect">
              <a:avLst/>
            </a:prstGeom>
          </p:spPr>
        </p:pic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8CD25796-6453-495C-B06D-AC8897E15BB7}"/>
                </a:ext>
              </a:extLst>
            </p:cNvPr>
            <p:cNvGrpSpPr/>
            <p:nvPr/>
          </p:nvGrpSpPr>
          <p:grpSpPr>
            <a:xfrm>
              <a:off x="8304514" y="3274757"/>
              <a:ext cx="668561" cy="514855"/>
              <a:chOff x="8017901" y="3263281"/>
              <a:chExt cx="668561" cy="514855"/>
            </a:xfrm>
          </p:grpSpPr>
          <p:pic>
            <p:nvPicPr>
              <p:cNvPr id="64" name="Imagem 63">
                <a:extLst>
                  <a:ext uri="{FF2B5EF4-FFF2-40B4-BE49-F238E27FC236}">
                    <a16:creationId xmlns:a16="http://schemas.microsoft.com/office/drawing/2014/main" id="{DA4B4060-FAA7-476E-B01D-4BCE63BB8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7901" y="3343327"/>
                <a:ext cx="542563" cy="434809"/>
              </a:xfrm>
              <a:prstGeom prst="rect">
                <a:avLst/>
              </a:prstGeom>
            </p:spPr>
          </p:pic>
          <p:grpSp>
            <p:nvGrpSpPr>
              <p:cNvPr id="65" name="Agrupar 64">
                <a:extLst>
                  <a:ext uri="{FF2B5EF4-FFF2-40B4-BE49-F238E27FC236}">
                    <a16:creationId xmlns:a16="http://schemas.microsoft.com/office/drawing/2014/main" id="{63F6CAAA-2799-42B6-A4F4-32E422A20181}"/>
                  </a:ext>
                </a:extLst>
              </p:cNvPr>
              <p:cNvGrpSpPr/>
              <p:nvPr/>
            </p:nvGrpSpPr>
            <p:grpSpPr>
              <a:xfrm>
                <a:off x="8336417" y="3263281"/>
                <a:ext cx="350045" cy="300285"/>
                <a:chOff x="7886700" y="5219700"/>
                <a:chExt cx="1612900" cy="1612900"/>
              </a:xfrm>
            </p:grpSpPr>
            <p:pic>
              <p:nvPicPr>
                <p:cNvPr id="67" name="Imagem 66">
                  <a:extLst>
                    <a:ext uri="{FF2B5EF4-FFF2-40B4-BE49-F238E27FC236}">
                      <a16:creationId xmlns:a16="http://schemas.microsoft.com/office/drawing/2014/main" id="{F17E2AFF-94D5-4CCE-AF29-C9D5011527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9100" y="5372100"/>
                  <a:ext cx="1307693" cy="1307693"/>
                </a:xfrm>
                <a:prstGeom prst="rect">
                  <a:avLst/>
                </a:prstGeom>
              </p:spPr>
            </p:pic>
            <p:pic>
              <p:nvPicPr>
                <p:cNvPr id="68" name="Imagem 67">
                  <a:extLst>
                    <a:ext uri="{FF2B5EF4-FFF2-40B4-BE49-F238E27FC236}">
                      <a16:creationId xmlns:a16="http://schemas.microsoft.com/office/drawing/2014/main" id="{CA5F2062-27F8-4B68-B088-EB18C3DFD4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6700" y="5219700"/>
                  <a:ext cx="1612900" cy="16129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66" name="Imagem 65">
              <a:extLst>
                <a:ext uri="{FF2B5EF4-FFF2-40B4-BE49-F238E27FC236}">
                  <a16:creationId xmlns:a16="http://schemas.microsoft.com/office/drawing/2014/main" id="{76BD15EC-59AE-4A79-9BF6-305538761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988" y="3348467"/>
              <a:ext cx="455822" cy="378973"/>
            </a:xfrm>
            <a:prstGeom prst="rect">
              <a:avLst/>
            </a:prstGeom>
          </p:spPr>
        </p:pic>
      </p:grp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653D3195-A0B3-4EC2-8E67-9FFFB0F37A28}"/>
              </a:ext>
            </a:extLst>
          </p:cNvPr>
          <p:cNvSpPr/>
          <p:nvPr/>
        </p:nvSpPr>
        <p:spPr>
          <a:xfrm>
            <a:off x="7160157" y="2530731"/>
            <a:ext cx="195819" cy="36083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Seta: para Baixo 83">
            <a:extLst>
              <a:ext uri="{FF2B5EF4-FFF2-40B4-BE49-F238E27FC236}">
                <a16:creationId xmlns:a16="http://schemas.microsoft.com/office/drawing/2014/main" id="{6A804543-0C2A-4383-8EC1-A26649673467}"/>
              </a:ext>
            </a:extLst>
          </p:cNvPr>
          <p:cNvSpPr/>
          <p:nvPr/>
        </p:nvSpPr>
        <p:spPr>
          <a:xfrm rot="16200000">
            <a:off x="6401000" y="2022816"/>
            <a:ext cx="195819" cy="36083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Seta: para Baixo 84">
            <a:extLst>
              <a:ext uri="{FF2B5EF4-FFF2-40B4-BE49-F238E27FC236}">
                <a16:creationId xmlns:a16="http://schemas.microsoft.com/office/drawing/2014/main" id="{F60B1262-BD1E-4F4B-845A-77C029BA3D86}"/>
              </a:ext>
            </a:extLst>
          </p:cNvPr>
          <p:cNvSpPr/>
          <p:nvPr/>
        </p:nvSpPr>
        <p:spPr>
          <a:xfrm rot="18398065">
            <a:off x="5482214" y="1809929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3397422" y="1808311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Seta: para Baixo 86">
            <a:extLst>
              <a:ext uri="{FF2B5EF4-FFF2-40B4-BE49-F238E27FC236}">
                <a16:creationId xmlns:a16="http://schemas.microsoft.com/office/drawing/2014/main" id="{6CD9A083-2FEB-4DBD-B112-2B61632BB984}"/>
              </a:ext>
            </a:extLst>
          </p:cNvPr>
          <p:cNvSpPr/>
          <p:nvPr/>
        </p:nvSpPr>
        <p:spPr>
          <a:xfrm rot="19673002">
            <a:off x="7640010" y="2495611"/>
            <a:ext cx="195819" cy="36083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A18B825-7250-43A8-8088-8D63DAE78699}"/>
              </a:ext>
            </a:extLst>
          </p:cNvPr>
          <p:cNvSpPr/>
          <p:nvPr/>
        </p:nvSpPr>
        <p:spPr>
          <a:xfrm>
            <a:off x="502418" y="3416830"/>
            <a:ext cx="1776399" cy="16274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Seta: para Baixo 89">
            <a:extLst>
              <a:ext uri="{FF2B5EF4-FFF2-40B4-BE49-F238E27FC236}">
                <a16:creationId xmlns:a16="http://schemas.microsoft.com/office/drawing/2014/main" id="{65D8DF54-BDAA-454D-8F9A-8B0513E3AB6D}"/>
              </a:ext>
            </a:extLst>
          </p:cNvPr>
          <p:cNvSpPr/>
          <p:nvPr/>
        </p:nvSpPr>
        <p:spPr>
          <a:xfrm rot="12449445">
            <a:off x="1894534" y="3126129"/>
            <a:ext cx="195819" cy="36083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Seta: para Baixo 92">
            <a:extLst>
              <a:ext uri="{FF2B5EF4-FFF2-40B4-BE49-F238E27FC236}">
                <a16:creationId xmlns:a16="http://schemas.microsoft.com/office/drawing/2014/main" id="{67761CD4-9E26-4A99-BC33-638CD379C034}"/>
              </a:ext>
            </a:extLst>
          </p:cNvPr>
          <p:cNvSpPr/>
          <p:nvPr/>
        </p:nvSpPr>
        <p:spPr>
          <a:xfrm rot="784650">
            <a:off x="6717612" y="2511466"/>
            <a:ext cx="195819" cy="36083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EA70F2C-4588-4DF3-8B39-BE5224739DDA}"/>
              </a:ext>
            </a:extLst>
          </p:cNvPr>
          <p:cNvGrpSpPr/>
          <p:nvPr/>
        </p:nvGrpSpPr>
        <p:grpSpPr>
          <a:xfrm>
            <a:off x="2523175" y="932772"/>
            <a:ext cx="4097650" cy="3780909"/>
            <a:chOff x="3831152" y="807450"/>
            <a:chExt cx="4097650" cy="3780909"/>
          </a:xfrm>
        </p:grpSpPr>
        <p:pic>
          <p:nvPicPr>
            <p:cNvPr id="3513" name="Google Shape;3513;p62"/>
            <p:cNvPicPr preferRelativeResize="0"/>
            <p:nvPr/>
          </p:nvPicPr>
          <p:blipFill rotWithShape="1">
            <a:blip r:embed="rId3">
              <a:alphaModFix/>
            </a:blip>
            <a:srcRect l="1484" r="1494"/>
            <a:stretch/>
          </p:blipFill>
          <p:spPr>
            <a:xfrm>
              <a:off x="4696641" y="1580762"/>
              <a:ext cx="2741302" cy="15893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6" name="Google Shape;3516;p62"/>
            <p:cNvGrpSpPr/>
            <p:nvPr/>
          </p:nvGrpSpPr>
          <p:grpSpPr>
            <a:xfrm>
              <a:off x="3831152" y="807450"/>
              <a:ext cx="4097650" cy="3780909"/>
              <a:chOff x="1230400" y="410075"/>
              <a:chExt cx="5124625" cy="4728500"/>
            </a:xfrm>
          </p:grpSpPr>
          <p:sp>
            <p:nvSpPr>
              <p:cNvPr id="3517" name="Google Shape;3517;p62"/>
              <p:cNvSpPr/>
              <p:nvPr/>
            </p:nvSpPr>
            <p:spPr>
              <a:xfrm>
                <a:off x="1384675" y="410150"/>
                <a:ext cx="4970350" cy="3655600"/>
              </a:xfrm>
              <a:custGeom>
                <a:avLst/>
                <a:gdLst/>
                <a:ahLst/>
                <a:cxnLst/>
                <a:rect l="l" t="t" r="r" b="b"/>
                <a:pathLst>
                  <a:path w="198814" h="146224" extrusionOk="0">
                    <a:moveTo>
                      <a:pt x="173002" y="38507"/>
                    </a:moveTo>
                    <a:lnTo>
                      <a:pt x="173002" y="118161"/>
                    </a:lnTo>
                    <a:lnTo>
                      <a:pt x="37835" y="118161"/>
                    </a:lnTo>
                    <a:lnTo>
                      <a:pt x="37835" y="38507"/>
                    </a:lnTo>
                    <a:close/>
                    <a:moveTo>
                      <a:pt x="144780" y="0"/>
                    </a:moveTo>
                    <a:cubicBezTo>
                      <a:pt x="136124" y="0"/>
                      <a:pt x="127640" y="2694"/>
                      <a:pt x="120221" y="7391"/>
                    </a:cubicBezTo>
                    <a:cubicBezTo>
                      <a:pt x="110674" y="13402"/>
                      <a:pt x="103216" y="21213"/>
                      <a:pt x="91516" y="22724"/>
                    </a:cubicBezTo>
                    <a:cubicBezTo>
                      <a:pt x="84957" y="23559"/>
                      <a:pt x="78300" y="23746"/>
                      <a:pt x="71643" y="23746"/>
                    </a:cubicBezTo>
                    <a:cubicBezTo>
                      <a:pt x="66261" y="23746"/>
                      <a:pt x="60878" y="23624"/>
                      <a:pt x="55546" y="23624"/>
                    </a:cubicBezTo>
                    <a:cubicBezTo>
                      <a:pt x="24881" y="23624"/>
                      <a:pt x="1" y="55833"/>
                      <a:pt x="6205" y="89392"/>
                    </a:cubicBezTo>
                    <a:cubicBezTo>
                      <a:pt x="12441" y="122951"/>
                      <a:pt x="41756" y="146223"/>
                      <a:pt x="66636" y="146223"/>
                    </a:cubicBezTo>
                    <a:cubicBezTo>
                      <a:pt x="89009" y="146223"/>
                      <a:pt x="107395" y="132787"/>
                      <a:pt x="128643" y="129187"/>
                    </a:cubicBezTo>
                    <a:cubicBezTo>
                      <a:pt x="139186" y="127419"/>
                      <a:pt x="149761" y="129508"/>
                      <a:pt x="160176" y="126840"/>
                    </a:cubicBezTo>
                    <a:cubicBezTo>
                      <a:pt x="172295" y="123722"/>
                      <a:pt x="183674" y="116297"/>
                      <a:pt x="190392" y="105560"/>
                    </a:cubicBezTo>
                    <a:cubicBezTo>
                      <a:pt x="194956" y="98232"/>
                      <a:pt x="197207" y="90163"/>
                      <a:pt x="197817" y="81870"/>
                    </a:cubicBezTo>
                    <a:cubicBezTo>
                      <a:pt x="198814" y="68594"/>
                      <a:pt x="195728" y="54740"/>
                      <a:pt x="191613" y="42397"/>
                    </a:cubicBezTo>
                    <a:cubicBezTo>
                      <a:pt x="185474" y="24074"/>
                      <a:pt x="173548" y="5270"/>
                      <a:pt x="153490" y="930"/>
                    </a:cubicBezTo>
                    <a:cubicBezTo>
                      <a:pt x="150590" y="302"/>
                      <a:pt x="147676" y="0"/>
                      <a:pt x="144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62"/>
              <p:cNvSpPr/>
              <p:nvPr/>
            </p:nvSpPr>
            <p:spPr>
              <a:xfrm>
                <a:off x="1515675" y="410075"/>
                <a:ext cx="4819275" cy="3654050"/>
              </a:xfrm>
              <a:custGeom>
                <a:avLst/>
                <a:gdLst/>
                <a:ahLst/>
                <a:cxnLst/>
                <a:rect l="l" t="t" r="r" b="b"/>
                <a:pathLst>
                  <a:path w="192771" h="146162" extrusionOk="0">
                    <a:moveTo>
                      <a:pt x="139507" y="1"/>
                    </a:moveTo>
                    <a:cubicBezTo>
                      <a:pt x="130860" y="1"/>
                      <a:pt x="122406" y="2701"/>
                      <a:pt x="114981" y="7394"/>
                    </a:cubicBezTo>
                    <a:cubicBezTo>
                      <a:pt x="105434" y="13405"/>
                      <a:pt x="97976" y="21216"/>
                      <a:pt x="86276" y="22727"/>
                    </a:cubicBezTo>
                    <a:cubicBezTo>
                      <a:pt x="79686" y="23563"/>
                      <a:pt x="73032" y="23756"/>
                      <a:pt x="66346" y="23756"/>
                    </a:cubicBezTo>
                    <a:cubicBezTo>
                      <a:pt x="60978" y="23756"/>
                      <a:pt x="55610" y="23627"/>
                      <a:pt x="50306" y="23627"/>
                    </a:cubicBezTo>
                    <a:cubicBezTo>
                      <a:pt x="22855" y="23627"/>
                      <a:pt x="32" y="49471"/>
                      <a:pt x="0" y="78948"/>
                    </a:cubicBezTo>
                    <a:cubicBezTo>
                      <a:pt x="0" y="82387"/>
                      <a:pt x="322" y="85891"/>
                      <a:pt x="965" y="89395"/>
                    </a:cubicBezTo>
                    <a:cubicBezTo>
                      <a:pt x="2893" y="99777"/>
                      <a:pt x="7040" y="109196"/>
                      <a:pt x="12601" y="117232"/>
                    </a:cubicBezTo>
                    <a:cubicBezTo>
                      <a:pt x="13469" y="115850"/>
                      <a:pt x="14337" y="114500"/>
                      <a:pt x="15140" y="113278"/>
                    </a:cubicBezTo>
                    <a:cubicBezTo>
                      <a:pt x="14305" y="112796"/>
                      <a:pt x="13565" y="112153"/>
                      <a:pt x="13276" y="111285"/>
                    </a:cubicBezTo>
                    <a:cubicBezTo>
                      <a:pt x="13179" y="111028"/>
                      <a:pt x="13147" y="110803"/>
                      <a:pt x="13147" y="110546"/>
                    </a:cubicBezTo>
                    <a:cubicBezTo>
                      <a:pt x="13147" y="109582"/>
                      <a:pt x="13758" y="108681"/>
                      <a:pt x="14787" y="108456"/>
                    </a:cubicBezTo>
                    <a:cubicBezTo>
                      <a:pt x="14915" y="108424"/>
                      <a:pt x="15044" y="108424"/>
                      <a:pt x="15205" y="108424"/>
                    </a:cubicBezTo>
                    <a:cubicBezTo>
                      <a:pt x="15976" y="108424"/>
                      <a:pt x="16812" y="108810"/>
                      <a:pt x="17583" y="109389"/>
                    </a:cubicBezTo>
                    <a:cubicBezTo>
                      <a:pt x="17648" y="109260"/>
                      <a:pt x="17744" y="109132"/>
                      <a:pt x="17808" y="109035"/>
                    </a:cubicBezTo>
                    <a:cubicBezTo>
                      <a:pt x="18194" y="108392"/>
                      <a:pt x="18451" y="107910"/>
                      <a:pt x="18515" y="107749"/>
                    </a:cubicBezTo>
                    <a:cubicBezTo>
                      <a:pt x="19158" y="106303"/>
                      <a:pt x="20958" y="102445"/>
                      <a:pt x="21183" y="101963"/>
                    </a:cubicBezTo>
                    <a:cubicBezTo>
                      <a:pt x="21183" y="101835"/>
                      <a:pt x="21183" y="101610"/>
                      <a:pt x="21183" y="101256"/>
                    </a:cubicBezTo>
                    <a:cubicBezTo>
                      <a:pt x="21183" y="99617"/>
                      <a:pt x="21151" y="95599"/>
                      <a:pt x="20958" y="92288"/>
                    </a:cubicBezTo>
                    <a:cubicBezTo>
                      <a:pt x="20894" y="91323"/>
                      <a:pt x="20862" y="90456"/>
                      <a:pt x="20862" y="89716"/>
                    </a:cubicBezTo>
                    <a:cubicBezTo>
                      <a:pt x="20862" y="89073"/>
                      <a:pt x="20894" y="88495"/>
                      <a:pt x="20926" y="87980"/>
                    </a:cubicBezTo>
                    <a:cubicBezTo>
                      <a:pt x="20444" y="87370"/>
                      <a:pt x="20316" y="86791"/>
                      <a:pt x="20316" y="86309"/>
                    </a:cubicBezTo>
                    <a:cubicBezTo>
                      <a:pt x="20316" y="85859"/>
                      <a:pt x="20444" y="85505"/>
                      <a:pt x="20508" y="85312"/>
                    </a:cubicBezTo>
                    <a:cubicBezTo>
                      <a:pt x="20573" y="85184"/>
                      <a:pt x="20766" y="85055"/>
                      <a:pt x="21055" y="84927"/>
                    </a:cubicBezTo>
                    <a:cubicBezTo>
                      <a:pt x="21023" y="84573"/>
                      <a:pt x="20991" y="84220"/>
                      <a:pt x="20991" y="83962"/>
                    </a:cubicBezTo>
                    <a:cubicBezTo>
                      <a:pt x="20991" y="83705"/>
                      <a:pt x="21055" y="83352"/>
                      <a:pt x="21151" y="82902"/>
                    </a:cubicBezTo>
                    <a:cubicBezTo>
                      <a:pt x="21216" y="82452"/>
                      <a:pt x="21344" y="81873"/>
                      <a:pt x="21505" y="81262"/>
                    </a:cubicBezTo>
                    <a:cubicBezTo>
                      <a:pt x="21826" y="80041"/>
                      <a:pt x="22212" y="78562"/>
                      <a:pt x="22630" y="77148"/>
                    </a:cubicBezTo>
                    <a:cubicBezTo>
                      <a:pt x="23337" y="74673"/>
                      <a:pt x="24044" y="72358"/>
                      <a:pt x="24205" y="71812"/>
                    </a:cubicBezTo>
                    <a:cubicBezTo>
                      <a:pt x="24044" y="71587"/>
                      <a:pt x="23659" y="71040"/>
                      <a:pt x="23241" y="70430"/>
                    </a:cubicBezTo>
                    <a:cubicBezTo>
                      <a:pt x="22694" y="69626"/>
                      <a:pt x="22051" y="68726"/>
                      <a:pt x="21730" y="68276"/>
                    </a:cubicBezTo>
                    <a:cubicBezTo>
                      <a:pt x="21666" y="68147"/>
                      <a:pt x="21601" y="68083"/>
                      <a:pt x="21569" y="68051"/>
                    </a:cubicBezTo>
                    <a:cubicBezTo>
                      <a:pt x="21473" y="67922"/>
                      <a:pt x="21441" y="67794"/>
                      <a:pt x="21441" y="67633"/>
                    </a:cubicBezTo>
                    <a:cubicBezTo>
                      <a:pt x="21441" y="67504"/>
                      <a:pt x="21473" y="67376"/>
                      <a:pt x="21569" y="67279"/>
                    </a:cubicBezTo>
                    <a:cubicBezTo>
                      <a:pt x="21633" y="67151"/>
                      <a:pt x="21794" y="67086"/>
                      <a:pt x="21955" y="67086"/>
                    </a:cubicBezTo>
                    <a:cubicBezTo>
                      <a:pt x="22083" y="67086"/>
                      <a:pt x="22180" y="67119"/>
                      <a:pt x="22308" y="67183"/>
                    </a:cubicBezTo>
                    <a:lnTo>
                      <a:pt x="21666" y="65929"/>
                    </a:lnTo>
                    <a:lnTo>
                      <a:pt x="21633" y="65833"/>
                    </a:lnTo>
                    <a:lnTo>
                      <a:pt x="21633" y="65801"/>
                    </a:lnTo>
                    <a:cubicBezTo>
                      <a:pt x="21633" y="65769"/>
                      <a:pt x="21633" y="65640"/>
                      <a:pt x="21666" y="65511"/>
                    </a:cubicBezTo>
                    <a:cubicBezTo>
                      <a:pt x="21698" y="65383"/>
                      <a:pt x="21762" y="65254"/>
                      <a:pt x="21891" y="65094"/>
                    </a:cubicBezTo>
                    <a:cubicBezTo>
                      <a:pt x="21987" y="65029"/>
                      <a:pt x="22116" y="64965"/>
                      <a:pt x="22276" y="64965"/>
                    </a:cubicBezTo>
                    <a:cubicBezTo>
                      <a:pt x="22341" y="64965"/>
                      <a:pt x="22405" y="64965"/>
                      <a:pt x="22469" y="64997"/>
                    </a:cubicBezTo>
                    <a:cubicBezTo>
                      <a:pt x="22566" y="64997"/>
                      <a:pt x="22630" y="65061"/>
                      <a:pt x="22726" y="65094"/>
                    </a:cubicBezTo>
                    <a:lnTo>
                      <a:pt x="22726" y="65094"/>
                    </a:lnTo>
                    <a:lnTo>
                      <a:pt x="22437" y="64483"/>
                    </a:lnTo>
                    <a:cubicBezTo>
                      <a:pt x="22437" y="64451"/>
                      <a:pt x="22405" y="64386"/>
                      <a:pt x="22437" y="64322"/>
                    </a:cubicBezTo>
                    <a:cubicBezTo>
                      <a:pt x="22437" y="64322"/>
                      <a:pt x="22469" y="64226"/>
                      <a:pt x="22501" y="64097"/>
                    </a:cubicBezTo>
                    <a:cubicBezTo>
                      <a:pt x="22566" y="64001"/>
                      <a:pt x="22662" y="63840"/>
                      <a:pt x="22823" y="63743"/>
                    </a:cubicBezTo>
                    <a:cubicBezTo>
                      <a:pt x="22919" y="63647"/>
                      <a:pt x="23080" y="63615"/>
                      <a:pt x="23209" y="63615"/>
                    </a:cubicBezTo>
                    <a:lnTo>
                      <a:pt x="23241" y="63615"/>
                    </a:lnTo>
                    <a:cubicBezTo>
                      <a:pt x="23401" y="63615"/>
                      <a:pt x="23562" y="63647"/>
                      <a:pt x="23723" y="63743"/>
                    </a:cubicBezTo>
                    <a:cubicBezTo>
                      <a:pt x="23819" y="63808"/>
                      <a:pt x="23916" y="63904"/>
                      <a:pt x="23980" y="64001"/>
                    </a:cubicBezTo>
                    <a:cubicBezTo>
                      <a:pt x="24076" y="64097"/>
                      <a:pt x="24141" y="64193"/>
                      <a:pt x="24237" y="64354"/>
                    </a:cubicBezTo>
                    <a:cubicBezTo>
                      <a:pt x="24366" y="64547"/>
                      <a:pt x="24494" y="64772"/>
                      <a:pt x="24623" y="64997"/>
                    </a:cubicBezTo>
                    <a:lnTo>
                      <a:pt x="24494" y="64161"/>
                    </a:lnTo>
                    <a:cubicBezTo>
                      <a:pt x="24494" y="64097"/>
                      <a:pt x="24494" y="64033"/>
                      <a:pt x="24526" y="64001"/>
                    </a:cubicBezTo>
                    <a:cubicBezTo>
                      <a:pt x="24526" y="63968"/>
                      <a:pt x="24591" y="63872"/>
                      <a:pt x="24687" y="63776"/>
                    </a:cubicBezTo>
                    <a:cubicBezTo>
                      <a:pt x="24719" y="63776"/>
                      <a:pt x="24719" y="63743"/>
                      <a:pt x="24751" y="63743"/>
                    </a:cubicBezTo>
                    <a:lnTo>
                      <a:pt x="24751" y="36485"/>
                    </a:lnTo>
                    <a:cubicBezTo>
                      <a:pt x="24751" y="33592"/>
                      <a:pt x="27098" y="31213"/>
                      <a:pt x="30023" y="31213"/>
                    </a:cubicBezTo>
                    <a:lnTo>
                      <a:pt x="170366" y="31213"/>
                    </a:lnTo>
                    <a:cubicBezTo>
                      <a:pt x="173259" y="31213"/>
                      <a:pt x="175637" y="33592"/>
                      <a:pt x="175637" y="36485"/>
                    </a:cubicBezTo>
                    <a:lnTo>
                      <a:pt x="175637" y="116364"/>
                    </a:lnTo>
                    <a:cubicBezTo>
                      <a:pt x="179334" y="113278"/>
                      <a:pt x="182580" y="109678"/>
                      <a:pt x="185152" y="105563"/>
                    </a:cubicBezTo>
                    <a:cubicBezTo>
                      <a:pt x="189716" y="98235"/>
                      <a:pt x="191967" y="90166"/>
                      <a:pt x="192577" y="81873"/>
                    </a:cubicBezTo>
                    <a:cubicBezTo>
                      <a:pt x="192706" y="80169"/>
                      <a:pt x="192770" y="78466"/>
                      <a:pt x="192770" y="76762"/>
                    </a:cubicBezTo>
                    <a:cubicBezTo>
                      <a:pt x="192770" y="65094"/>
                      <a:pt x="189974" y="53168"/>
                      <a:pt x="186373" y="42400"/>
                    </a:cubicBezTo>
                    <a:cubicBezTo>
                      <a:pt x="180234" y="24077"/>
                      <a:pt x="168308" y="5273"/>
                      <a:pt x="148250" y="933"/>
                    </a:cubicBezTo>
                    <a:cubicBezTo>
                      <a:pt x="145325" y="322"/>
                      <a:pt x="142432" y="1"/>
                      <a:pt x="139507" y="1"/>
                    </a:cubicBezTo>
                    <a:close/>
                    <a:moveTo>
                      <a:pt x="23016" y="127229"/>
                    </a:moveTo>
                    <a:cubicBezTo>
                      <a:pt x="22823" y="127454"/>
                      <a:pt x="22630" y="127679"/>
                      <a:pt x="22469" y="127840"/>
                    </a:cubicBezTo>
                    <a:cubicBezTo>
                      <a:pt x="22308" y="128032"/>
                      <a:pt x="22148" y="128193"/>
                      <a:pt x="22019" y="128354"/>
                    </a:cubicBezTo>
                    <a:cubicBezTo>
                      <a:pt x="22919" y="129222"/>
                      <a:pt x="23819" y="130058"/>
                      <a:pt x="24751" y="130861"/>
                    </a:cubicBezTo>
                    <a:lnTo>
                      <a:pt x="24751" y="127550"/>
                    </a:lnTo>
                    <a:cubicBezTo>
                      <a:pt x="24173" y="127518"/>
                      <a:pt x="23562" y="127422"/>
                      <a:pt x="23016" y="127229"/>
                    </a:cubicBezTo>
                    <a:close/>
                    <a:moveTo>
                      <a:pt x="64064" y="144523"/>
                    </a:moveTo>
                    <a:cubicBezTo>
                      <a:pt x="64032" y="145069"/>
                      <a:pt x="63968" y="145616"/>
                      <a:pt x="63903" y="146162"/>
                    </a:cubicBezTo>
                    <a:cubicBezTo>
                      <a:pt x="67921" y="145969"/>
                      <a:pt x="71779" y="145391"/>
                      <a:pt x="75572" y="1445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62"/>
              <p:cNvSpPr/>
              <p:nvPr/>
            </p:nvSpPr>
            <p:spPr>
              <a:xfrm>
                <a:off x="1972925" y="4531000"/>
                <a:ext cx="4095225" cy="240325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613" extrusionOk="0">
                    <a:moveTo>
                      <a:pt x="81904" y="1"/>
                    </a:moveTo>
                    <a:cubicBezTo>
                      <a:pt x="36677" y="1"/>
                      <a:pt x="0" y="2155"/>
                      <a:pt x="0" y="4823"/>
                    </a:cubicBezTo>
                    <a:cubicBezTo>
                      <a:pt x="0" y="7458"/>
                      <a:pt x="36677" y="9612"/>
                      <a:pt x="81904" y="9612"/>
                    </a:cubicBezTo>
                    <a:cubicBezTo>
                      <a:pt x="127131" y="9612"/>
                      <a:pt x="163808" y="7458"/>
                      <a:pt x="163808" y="4823"/>
                    </a:cubicBezTo>
                    <a:cubicBezTo>
                      <a:pt x="163808" y="2155"/>
                      <a:pt x="127131" y="1"/>
                      <a:pt x="81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62"/>
              <p:cNvSpPr/>
              <p:nvPr/>
            </p:nvSpPr>
            <p:spPr>
              <a:xfrm>
                <a:off x="1972925" y="4535825"/>
                <a:ext cx="4095225" cy="235500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420" extrusionOk="0">
                    <a:moveTo>
                      <a:pt x="58310" y="1"/>
                    </a:moveTo>
                    <a:lnTo>
                      <a:pt x="58310" y="1"/>
                    </a:lnTo>
                    <a:cubicBezTo>
                      <a:pt x="53489" y="97"/>
                      <a:pt x="48892" y="226"/>
                      <a:pt x="44488" y="354"/>
                    </a:cubicBezTo>
                    <a:cubicBezTo>
                      <a:pt x="41917" y="1062"/>
                      <a:pt x="39924" y="1126"/>
                      <a:pt x="39924" y="1126"/>
                    </a:cubicBezTo>
                    <a:lnTo>
                      <a:pt x="39924" y="1094"/>
                    </a:lnTo>
                    <a:cubicBezTo>
                      <a:pt x="39924" y="1062"/>
                      <a:pt x="39924" y="837"/>
                      <a:pt x="39956" y="483"/>
                    </a:cubicBezTo>
                    <a:lnTo>
                      <a:pt x="39956" y="483"/>
                    </a:lnTo>
                    <a:cubicBezTo>
                      <a:pt x="37609" y="579"/>
                      <a:pt x="35391" y="676"/>
                      <a:pt x="33206" y="740"/>
                    </a:cubicBezTo>
                    <a:cubicBezTo>
                      <a:pt x="33238" y="901"/>
                      <a:pt x="33238" y="1029"/>
                      <a:pt x="33238" y="1158"/>
                    </a:cubicBezTo>
                    <a:cubicBezTo>
                      <a:pt x="33238" y="1383"/>
                      <a:pt x="33206" y="1512"/>
                      <a:pt x="33206" y="1512"/>
                    </a:cubicBezTo>
                    <a:cubicBezTo>
                      <a:pt x="33206" y="1512"/>
                      <a:pt x="31791" y="1415"/>
                      <a:pt x="29830" y="901"/>
                    </a:cubicBezTo>
                    <a:cubicBezTo>
                      <a:pt x="11605" y="1801"/>
                      <a:pt x="0" y="3119"/>
                      <a:pt x="0" y="4630"/>
                    </a:cubicBezTo>
                    <a:cubicBezTo>
                      <a:pt x="0" y="7265"/>
                      <a:pt x="36677" y="9419"/>
                      <a:pt x="81904" y="9419"/>
                    </a:cubicBezTo>
                    <a:cubicBezTo>
                      <a:pt x="127131" y="9419"/>
                      <a:pt x="163808" y="7265"/>
                      <a:pt x="163808" y="4630"/>
                    </a:cubicBezTo>
                    <a:cubicBezTo>
                      <a:pt x="163808" y="2444"/>
                      <a:pt x="139218" y="612"/>
                      <a:pt x="105498" y="1"/>
                    </a:cubicBezTo>
                    <a:lnTo>
                      <a:pt x="105498" y="1"/>
                    </a:lnTo>
                    <a:lnTo>
                      <a:pt x="106430" y="1190"/>
                    </a:lnTo>
                    <a:cubicBezTo>
                      <a:pt x="106495" y="1287"/>
                      <a:pt x="106527" y="1415"/>
                      <a:pt x="106463" y="1512"/>
                    </a:cubicBezTo>
                    <a:cubicBezTo>
                      <a:pt x="106430" y="1608"/>
                      <a:pt x="106302" y="1672"/>
                      <a:pt x="106205" y="1672"/>
                    </a:cubicBezTo>
                    <a:lnTo>
                      <a:pt x="57603" y="1672"/>
                    </a:lnTo>
                    <a:cubicBezTo>
                      <a:pt x="57475" y="1672"/>
                      <a:pt x="57378" y="1608"/>
                      <a:pt x="57314" y="1512"/>
                    </a:cubicBezTo>
                    <a:cubicBezTo>
                      <a:pt x="57282" y="1415"/>
                      <a:pt x="57282" y="1287"/>
                      <a:pt x="57346" y="1190"/>
                    </a:cubicBezTo>
                    <a:lnTo>
                      <a:pt x="583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62"/>
              <p:cNvSpPr/>
              <p:nvPr/>
            </p:nvSpPr>
            <p:spPr>
              <a:xfrm>
                <a:off x="2121600" y="3176250"/>
                <a:ext cx="133425" cy="20722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8289" extrusionOk="0">
                    <a:moveTo>
                      <a:pt x="2783" y="0"/>
                    </a:moveTo>
                    <a:cubicBezTo>
                      <a:pt x="2420" y="0"/>
                      <a:pt x="2050" y="99"/>
                      <a:pt x="1704" y="317"/>
                    </a:cubicBezTo>
                    <a:cubicBezTo>
                      <a:pt x="161" y="1249"/>
                      <a:pt x="0" y="4528"/>
                      <a:pt x="386" y="6103"/>
                    </a:cubicBezTo>
                    <a:cubicBezTo>
                      <a:pt x="418" y="6230"/>
                      <a:pt x="1209" y="8289"/>
                      <a:pt x="1222" y="8289"/>
                    </a:cubicBezTo>
                    <a:cubicBezTo>
                      <a:pt x="1222" y="8289"/>
                      <a:pt x="1222" y="8289"/>
                      <a:pt x="1222" y="8289"/>
                    </a:cubicBezTo>
                    <a:cubicBezTo>
                      <a:pt x="1254" y="8289"/>
                      <a:pt x="3729" y="6328"/>
                      <a:pt x="4372" y="5042"/>
                    </a:cubicBezTo>
                    <a:cubicBezTo>
                      <a:pt x="4918" y="3949"/>
                      <a:pt x="5336" y="2438"/>
                      <a:pt x="4758" y="1281"/>
                    </a:cubicBezTo>
                    <a:cubicBezTo>
                      <a:pt x="4379" y="502"/>
                      <a:pt x="3600" y="0"/>
                      <a:pt x="27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62"/>
              <p:cNvSpPr/>
              <p:nvPr/>
            </p:nvSpPr>
            <p:spPr>
              <a:xfrm>
                <a:off x="1502000" y="3626850"/>
                <a:ext cx="143875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8106" extrusionOk="0">
                    <a:moveTo>
                      <a:pt x="2641" y="1"/>
                    </a:moveTo>
                    <a:cubicBezTo>
                      <a:pt x="1856" y="1"/>
                      <a:pt x="1101" y="408"/>
                      <a:pt x="740" y="1194"/>
                    </a:cubicBezTo>
                    <a:cubicBezTo>
                      <a:pt x="1" y="2833"/>
                      <a:pt x="1640" y="5662"/>
                      <a:pt x="2862" y="6755"/>
                    </a:cubicBezTo>
                    <a:cubicBezTo>
                      <a:pt x="2957" y="6850"/>
                      <a:pt x="4683" y="8105"/>
                      <a:pt x="4756" y="8105"/>
                    </a:cubicBezTo>
                    <a:cubicBezTo>
                      <a:pt x="4757" y="8105"/>
                      <a:pt x="4758" y="8105"/>
                      <a:pt x="4758" y="8105"/>
                    </a:cubicBezTo>
                    <a:cubicBezTo>
                      <a:pt x="4758" y="8105"/>
                      <a:pt x="5755" y="5083"/>
                      <a:pt x="5594" y="3669"/>
                    </a:cubicBezTo>
                    <a:cubicBezTo>
                      <a:pt x="5433" y="2479"/>
                      <a:pt x="4919" y="969"/>
                      <a:pt x="3826" y="326"/>
                    </a:cubicBezTo>
                    <a:cubicBezTo>
                      <a:pt x="3455" y="108"/>
                      <a:pt x="3044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62"/>
              <p:cNvSpPr/>
              <p:nvPr/>
            </p:nvSpPr>
            <p:spPr>
              <a:xfrm>
                <a:off x="2656800" y="3458200"/>
                <a:ext cx="462900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8516" h="42142" extrusionOk="0">
                    <a:moveTo>
                      <a:pt x="9161" y="0"/>
                    </a:moveTo>
                    <a:cubicBezTo>
                      <a:pt x="9161" y="0"/>
                      <a:pt x="0" y="9483"/>
                      <a:pt x="32" y="21119"/>
                    </a:cubicBezTo>
                    <a:cubicBezTo>
                      <a:pt x="97" y="32755"/>
                      <a:pt x="9354" y="42141"/>
                      <a:pt x="9354" y="42141"/>
                    </a:cubicBezTo>
                    <a:cubicBezTo>
                      <a:pt x="9354" y="42141"/>
                      <a:pt x="18515" y="32659"/>
                      <a:pt x="18483" y="21023"/>
                    </a:cubicBezTo>
                    <a:cubicBezTo>
                      <a:pt x="18419" y="9386"/>
                      <a:pt x="9161" y="0"/>
                      <a:pt x="9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62"/>
              <p:cNvSpPr/>
              <p:nvPr/>
            </p:nvSpPr>
            <p:spPr>
              <a:xfrm>
                <a:off x="1230400" y="3120375"/>
                <a:ext cx="1581525" cy="1453250"/>
              </a:xfrm>
              <a:custGeom>
                <a:avLst/>
                <a:gdLst/>
                <a:ahLst/>
                <a:cxnLst/>
                <a:rect l="l" t="t" r="r" b="b"/>
                <a:pathLst>
                  <a:path w="63261" h="58130" extrusionOk="0">
                    <a:moveTo>
                      <a:pt x="47092" y="44790"/>
                    </a:moveTo>
                    <a:cubicBezTo>
                      <a:pt x="47542" y="46879"/>
                      <a:pt x="48377" y="49354"/>
                      <a:pt x="49920" y="51508"/>
                    </a:cubicBezTo>
                    <a:cubicBezTo>
                      <a:pt x="49085" y="51122"/>
                      <a:pt x="48217" y="50672"/>
                      <a:pt x="47252" y="50190"/>
                    </a:cubicBezTo>
                    <a:cubicBezTo>
                      <a:pt x="46545" y="49836"/>
                      <a:pt x="45806" y="49451"/>
                      <a:pt x="45066" y="49033"/>
                    </a:cubicBezTo>
                    <a:cubicBezTo>
                      <a:pt x="45195" y="48743"/>
                      <a:pt x="46288" y="46300"/>
                      <a:pt x="46352" y="44918"/>
                    </a:cubicBezTo>
                    <a:cubicBezTo>
                      <a:pt x="46609" y="44886"/>
                      <a:pt x="46867" y="44822"/>
                      <a:pt x="47092" y="44790"/>
                    </a:cubicBezTo>
                    <a:close/>
                    <a:moveTo>
                      <a:pt x="26617" y="1"/>
                    </a:moveTo>
                    <a:cubicBezTo>
                      <a:pt x="26474" y="1"/>
                      <a:pt x="26334" y="15"/>
                      <a:pt x="26198" y="44"/>
                    </a:cubicBezTo>
                    <a:cubicBezTo>
                      <a:pt x="24912" y="334"/>
                      <a:pt x="24301" y="1684"/>
                      <a:pt x="24687" y="2873"/>
                    </a:cubicBezTo>
                    <a:cubicBezTo>
                      <a:pt x="25073" y="4095"/>
                      <a:pt x="26423" y="4898"/>
                      <a:pt x="27580" y="5316"/>
                    </a:cubicBezTo>
                    <a:cubicBezTo>
                      <a:pt x="28119" y="5496"/>
                      <a:pt x="28966" y="5550"/>
                      <a:pt x="29781" y="5550"/>
                    </a:cubicBezTo>
                    <a:cubicBezTo>
                      <a:pt x="30715" y="5550"/>
                      <a:pt x="31608" y="5479"/>
                      <a:pt x="31952" y="5445"/>
                    </a:cubicBezTo>
                    <a:cubicBezTo>
                      <a:pt x="32337" y="5830"/>
                      <a:pt x="32755" y="6216"/>
                      <a:pt x="33205" y="6698"/>
                    </a:cubicBezTo>
                    <a:cubicBezTo>
                      <a:pt x="33977" y="7502"/>
                      <a:pt x="34845" y="8402"/>
                      <a:pt x="35712" y="9463"/>
                    </a:cubicBezTo>
                    <a:cubicBezTo>
                      <a:pt x="35937" y="9752"/>
                      <a:pt x="36195" y="10041"/>
                      <a:pt x="36420" y="10363"/>
                    </a:cubicBezTo>
                    <a:cubicBezTo>
                      <a:pt x="35937" y="9945"/>
                      <a:pt x="35230" y="9366"/>
                      <a:pt x="35134" y="9334"/>
                    </a:cubicBezTo>
                    <a:cubicBezTo>
                      <a:pt x="34248" y="8744"/>
                      <a:pt x="32587" y="8167"/>
                      <a:pt x="31151" y="8167"/>
                    </a:cubicBezTo>
                    <a:cubicBezTo>
                      <a:pt x="30397" y="8167"/>
                      <a:pt x="29706" y="8326"/>
                      <a:pt x="29219" y="8723"/>
                    </a:cubicBezTo>
                    <a:cubicBezTo>
                      <a:pt x="28223" y="9559"/>
                      <a:pt x="28287" y="11038"/>
                      <a:pt x="29187" y="11938"/>
                    </a:cubicBezTo>
                    <a:cubicBezTo>
                      <a:pt x="29864" y="12615"/>
                      <a:pt x="30924" y="12837"/>
                      <a:pt x="31928" y="12837"/>
                    </a:cubicBezTo>
                    <a:cubicBezTo>
                      <a:pt x="32258" y="12837"/>
                      <a:pt x="32581" y="12813"/>
                      <a:pt x="32884" y="12774"/>
                    </a:cubicBezTo>
                    <a:cubicBezTo>
                      <a:pt x="34137" y="12581"/>
                      <a:pt x="36355" y="11166"/>
                      <a:pt x="36838" y="10877"/>
                    </a:cubicBezTo>
                    <a:cubicBezTo>
                      <a:pt x="37352" y="11552"/>
                      <a:pt x="37898" y="12227"/>
                      <a:pt x="38380" y="12999"/>
                    </a:cubicBezTo>
                    <a:cubicBezTo>
                      <a:pt x="39248" y="14317"/>
                      <a:pt x="40084" y="15731"/>
                      <a:pt x="40759" y="17306"/>
                    </a:cubicBezTo>
                    <a:cubicBezTo>
                      <a:pt x="40791" y="17403"/>
                      <a:pt x="40823" y="17499"/>
                      <a:pt x="40856" y="17595"/>
                    </a:cubicBezTo>
                    <a:cubicBezTo>
                      <a:pt x="40631" y="17338"/>
                      <a:pt x="39377" y="16052"/>
                      <a:pt x="39248" y="15956"/>
                    </a:cubicBezTo>
                    <a:cubicBezTo>
                      <a:pt x="38324" y="15221"/>
                      <a:pt x="36421" y="14364"/>
                      <a:pt x="34879" y="14364"/>
                    </a:cubicBezTo>
                    <a:cubicBezTo>
                      <a:pt x="34330" y="14364"/>
                      <a:pt x="33827" y="14473"/>
                      <a:pt x="33430" y="14735"/>
                    </a:cubicBezTo>
                    <a:cubicBezTo>
                      <a:pt x="32337" y="15442"/>
                      <a:pt x="32273" y="16920"/>
                      <a:pt x="33044" y="17917"/>
                    </a:cubicBezTo>
                    <a:cubicBezTo>
                      <a:pt x="33805" y="18860"/>
                      <a:pt x="35257" y="19141"/>
                      <a:pt x="36446" y="19141"/>
                    </a:cubicBezTo>
                    <a:cubicBezTo>
                      <a:pt x="36513" y="19141"/>
                      <a:pt x="36579" y="19140"/>
                      <a:pt x="36645" y="19138"/>
                    </a:cubicBezTo>
                    <a:cubicBezTo>
                      <a:pt x="38027" y="19074"/>
                      <a:pt x="40759" y="17692"/>
                      <a:pt x="40888" y="17628"/>
                    </a:cubicBezTo>
                    <a:cubicBezTo>
                      <a:pt x="41498" y="19106"/>
                      <a:pt x="42013" y="20681"/>
                      <a:pt x="42431" y="22288"/>
                    </a:cubicBezTo>
                    <a:cubicBezTo>
                      <a:pt x="42752" y="23478"/>
                      <a:pt x="43009" y="24667"/>
                      <a:pt x="43266" y="25889"/>
                    </a:cubicBezTo>
                    <a:cubicBezTo>
                      <a:pt x="42977" y="25567"/>
                      <a:pt x="41788" y="24378"/>
                      <a:pt x="41691" y="24281"/>
                    </a:cubicBezTo>
                    <a:cubicBezTo>
                      <a:pt x="40767" y="23547"/>
                      <a:pt x="38864" y="22690"/>
                      <a:pt x="37322" y="22690"/>
                    </a:cubicBezTo>
                    <a:cubicBezTo>
                      <a:pt x="36773" y="22690"/>
                      <a:pt x="36270" y="22798"/>
                      <a:pt x="35873" y="23060"/>
                    </a:cubicBezTo>
                    <a:cubicBezTo>
                      <a:pt x="34780" y="23767"/>
                      <a:pt x="34684" y="25246"/>
                      <a:pt x="35487" y="26242"/>
                    </a:cubicBezTo>
                    <a:cubicBezTo>
                      <a:pt x="36248" y="27186"/>
                      <a:pt x="37700" y="27466"/>
                      <a:pt x="38862" y="27466"/>
                    </a:cubicBezTo>
                    <a:cubicBezTo>
                      <a:pt x="38927" y="27466"/>
                      <a:pt x="38992" y="27465"/>
                      <a:pt x="39055" y="27464"/>
                    </a:cubicBezTo>
                    <a:cubicBezTo>
                      <a:pt x="40438" y="27399"/>
                      <a:pt x="43074" y="26082"/>
                      <a:pt x="43299" y="25985"/>
                    </a:cubicBezTo>
                    <a:cubicBezTo>
                      <a:pt x="43395" y="26532"/>
                      <a:pt x="43524" y="27078"/>
                      <a:pt x="43652" y="27624"/>
                    </a:cubicBezTo>
                    <a:cubicBezTo>
                      <a:pt x="44006" y="29425"/>
                      <a:pt x="44391" y="31225"/>
                      <a:pt x="44777" y="32993"/>
                    </a:cubicBezTo>
                    <a:cubicBezTo>
                      <a:pt x="44938" y="33603"/>
                      <a:pt x="45099" y="34214"/>
                      <a:pt x="45259" y="34793"/>
                    </a:cubicBezTo>
                    <a:cubicBezTo>
                      <a:pt x="44809" y="34343"/>
                      <a:pt x="43974" y="33507"/>
                      <a:pt x="43909" y="33443"/>
                    </a:cubicBezTo>
                    <a:cubicBezTo>
                      <a:pt x="42989" y="32687"/>
                      <a:pt x="41099" y="31846"/>
                      <a:pt x="39561" y="31846"/>
                    </a:cubicBezTo>
                    <a:cubicBezTo>
                      <a:pt x="39004" y="31846"/>
                      <a:pt x="38493" y="31956"/>
                      <a:pt x="38091" y="32221"/>
                    </a:cubicBezTo>
                    <a:cubicBezTo>
                      <a:pt x="36998" y="32928"/>
                      <a:pt x="36902" y="34407"/>
                      <a:pt x="37705" y="35371"/>
                    </a:cubicBezTo>
                    <a:cubicBezTo>
                      <a:pt x="38470" y="36319"/>
                      <a:pt x="39904" y="36627"/>
                      <a:pt x="41093" y="36627"/>
                    </a:cubicBezTo>
                    <a:cubicBezTo>
                      <a:pt x="41154" y="36627"/>
                      <a:pt x="41214" y="36626"/>
                      <a:pt x="41273" y="36625"/>
                    </a:cubicBezTo>
                    <a:cubicBezTo>
                      <a:pt x="42495" y="36561"/>
                      <a:pt x="44745" y="35500"/>
                      <a:pt x="45356" y="35211"/>
                    </a:cubicBezTo>
                    <a:cubicBezTo>
                      <a:pt x="45645" y="36207"/>
                      <a:pt x="45934" y="37171"/>
                      <a:pt x="46288" y="38136"/>
                    </a:cubicBezTo>
                    <a:cubicBezTo>
                      <a:pt x="46417" y="38554"/>
                      <a:pt x="46545" y="38971"/>
                      <a:pt x="46738" y="39357"/>
                    </a:cubicBezTo>
                    <a:cubicBezTo>
                      <a:pt x="46802" y="39550"/>
                      <a:pt x="46899" y="39775"/>
                      <a:pt x="46995" y="39968"/>
                    </a:cubicBezTo>
                    <a:cubicBezTo>
                      <a:pt x="46770" y="39936"/>
                      <a:pt x="46642" y="39936"/>
                      <a:pt x="46642" y="39936"/>
                    </a:cubicBezTo>
                    <a:lnTo>
                      <a:pt x="46642" y="39936"/>
                    </a:lnTo>
                    <a:cubicBezTo>
                      <a:pt x="46642" y="39936"/>
                      <a:pt x="46609" y="40514"/>
                      <a:pt x="46674" y="41414"/>
                    </a:cubicBezTo>
                    <a:cubicBezTo>
                      <a:pt x="45633" y="40696"/>
                      <a:pt x="44248" y="40034"/>
                      <a:pt x="43094" y="40034"/>
                    </a:cubicBezTo>
                    <a:cubicBezTo>
                      <a:pt x="42751" y="40034"/>
                      <a:pt x="42428" y="40093"/>
                      <a:pt x="42141" y="40225"/>
                    </a:cubicBezTo>
                    <a:cubicBezTo>
                      <a:pt x="40952" y="40772"/>
                      <a:pt x="40663" y="42218"/>
                      <a:pt x="41273" y="43311"/>
                    </a:cubicBezTo>
                    <a:cubicBezTo>
                      <a:pt x="41370" y="43440"/>
                      <a:pt x="41466" y="43568"/>
                      <a:pt x="41563" y="43697"/>
                    </a:cubicBezTo>
                    <a:cubicBezTo>
                      <a:pt x="41756" y="45143"/>
                      <a:pt x="42591" y="46718"/>
                      <a:pt x="43299" y="47522"/>
                    </a:cubicBezTo>
                    <a:cubicBezTo>
                      <a:pt x="43363" y="47618"/>
                      <a:pt x="44263" y="48454"/>
                      <a:pt x="44745" y="48872"/>
                    </a:cubicBezTo>
                    <a:cubicBezTo>
                      <a:pt x="44295" y="48615"/>
                      <a:pt x="43845" y="48390"/>
                      <a:pt x="43363" y="48101"/>
                    </a:cubicBezTo>
                    <a:cubicBezTo>
                      <a:pt x="42688" y="47747"/>
                      <a:pt x="41981" y="47297"/>
                      <a:pt x="41273" y="46911"/>
                    </a:cubicBezTo>
                    <a:cubicBezTo>
                      <a:pt x="40920" y="46686"/>
                      <a:pt x="40566" y="46461"/>
                      <a:pt x="40213" y="46236"/>
                    </a:cubicBezTo>
                    <a:cubicBezTo>
                      <a:pt x="39859" y="46011"/>
                      <a:pt x="39538" y="45754"/>
                      <a:pt x="39184" y="45529"/>
                    </a:cubicBezTo>
                    <a:cubicBezTo>
                      <a:pt x="38670" y="45143"/>
                      <a:pt x="38188" y="44757"/>
                      <a:pt x="37673" y="44340"/>
                    </a:cubicBezTo>
                    <a:cubicBezTo>
                      <a:pt x="38091" y="43697"/>
                      <a:pt x="39313" y="41704"/>
                      <a:pt x="39505" y="40547"/>
                    </a:cubicBezTo>
                    <a:cubicBezTo>
                      <a:pt x="39698" y="39325"/>
                      <a:pt x="39570" y="37750"/>
                      <a:pt x="38702" y="36850"/>
                    </a:cubicBezTo>
                    <a:cubicBezTo>
                      <a:pt x="38240" y="36388"/>
                      <a:pt x="37627" y="36138"/>
                      <a:pt x="37026" y="36138"/>
                    </a:cubicBezTo>
                    <a:cubicBezTo>
                      <a:pt x="36455" y="36138"/>
                      <a:pt x="35895" y="36364"/>
                      <a:pt x="35487" y="36850"/>
                    </a:cubicBezTo>
                    <a:cubicBezTo>
                      <a:pt x="34330" y="38264"/>
                      <a:pt x="35198" y="41414"/>
                      <a:pt x="36034" y="42797"/>
                    </a:cubicBezTo>
                    <a:cubicBezTo>
                      <a:pt x="36066" y="42829"/>
                      <a:pt x="36291" y="43118"/>
                      <a:pt x="36548" y="43407"/>
                    </a:cubicBezTo>
                    <a:cubicBezTo>
                      <a:pt x="36066" y="43022"/>
                      <a:pt x="35584" y="42604"/>
                      <a:pt x="35134" y="42186"/>
                    </a:cubicBezTo>
                    <a:cubicBezTo>
                      <a:pt x="33784" y="40997"/>
                      <a:pt x="32466" y="39711"/>
                      <a:pt x="31148" y="38457"/>
                    </a:cubicBezTo>
                    <a:cubicBezTo>
                      <a:pt x="30859" y="38200"/>
                      <a:pt x="30569" y="37943"/>
                      <a:pt x="30312" y="37654"/>
                    </a:cubicBezTo>
                    <a:cubicBezTo>
                      <a:pt x="30666" y="37107"/>
                      <a:pt x="31984" y="34953"/>
                      <a:pt x="32177" y="33732"/>
                    </a:cubicBezTo>
                    <a:cubicBezTo>
                      <a:pt x="32369" y="32543"/>
                      <a:pt x="32273" y="30967"/>
                      <a:pt x="31373" y="30035"/>
                    </a:cubicBezTo>
                    <a:cubicBezTo>
                      <a:pt x="30935" y="29581"/>
                      <a:pt x="30334" y="29340"/>
                      <a:pt x="29739" y="29340"/>
                    </a:cubicBezTo>
                    <a:cubicBezTo>
                      <a:pt x="29153" y="29340"/>
                      <a:pt x="28573" y="29573"/>
                      <a:pt x="28159" y="30067"/>
                    </a:cubicBezTo>
                    <a:cubicBezTo>
                      <a:pt x="27001" y="31450"/>
                      <a:pt x="27869" y="34632"/>
                      <a:pt x="28737" y="35982"/>
                    </a:cubicBezTo>
                    <a:cubicBezTo>
                      <a:pt x="28769" y="36046"/>
                      <a:pt x="29026" y="36368"/>
                      <a:pt x="29316" y="36721"/>
                    </a:cubicBezTo>
                    <a:cubicBezTo>
                      <a:pt x="28576" y="36046"/>
                      <a:pt x="27837" y="35371"/>
                      <a:pt x="27066" y="34761"/>
                    </a:cubicBezTo>
                    <a:cubicBezTo>
                      <a:pt x="25748" y="33635"/>
                      <a:pt x="24398" y="32607"/>
                      <a:pt x="23015" y="31707"/>
                    </a:cubicBezTo>
                    <a:cubicBezTo>
                      <a:pt x="23144" y="31514"/>
                      <a:pt x="24751" y="29039"/>
                      <a:pt x="24976" y="27657"/>
                    </a:cubicBezTo>
                    <a:cubicBezTo>
                      <a:pt x="25137" y="26467"/>
                      <a:pt x="25041" y="24892"/>
                      <a:pt x="24140" y="23992"/>
                    </a:cubicBezTo>
                    <a:cubicBezTo>
                      <a:pt x="23696" y="23531"/>
                      <a:pt x="23090" y="23280"/>
                      <a:pt x="22493" y="23280"/>
                    </a:cubicBezTo>
                    <a:cubicBezTo>
                      <a:pt x="21925" y="23280"/>
                      <a:pt x="21365" y="23507"/>
                      <a:pt x="20958" y="23992"/>
                    </a:cubicBezTo>
                    <a:cubicBezTo>
                      <a:pt x="19769" y="25406"/>
                      <a:pt x="20637" y="28557"/>
                      <a:pt x="21505" y="29939"/>
                    </a:cubicBezTo>
                    <a:cubicBezTo>
                      <a:pt x="21569" y="30035"/>
                      <a:pt x="22501" y="31192"/>
                      <a:pt x="22855" y="31578"/>
                    </a:cubicBezTo>
                    <a:lnTo>
                      <a:pt x="22790" y="31546"/>
                    </a:lnTo>
                    <a:cubicBezTo>
                      <a:pt x="21344" y="30646"/>
                      <a:pt x="19801" y="29939"/>
                      <a:pt x="18354" y="29328"/>
                    </a:cubicBezTo>
                    <a:cubicBezTo>
                      <a:pt x="16876" y="28750"/>
                      <a:pt x="15429" y="28299"/>
                      <a:pt x="14111" y="27946"/>
                    </a:cubicBezTo>
                    <a:cubicBezTo>
                      <a:pt x="12794" y="27560"/>
                      <a:pt x="11540" y="27303"/>
                      <a:pt x="10447" y="27078"/>
                    </a:cubicBezTo>
                    <a:cubicBezTo>
                      <a:pt x="9836" y="26982"/>
                      <a:pt x="9290" y="26885"/>
                      <a:pt x="8775" y="26789"/>
                    </a:cubicBezTo>
                    <a:lnTo>
                      <a:pt x="8808" y="26789"/>
                    </a:lnTo>
                    <a:cubicBezTo>
                      <a:pt x="8840" y="26757"/>
                      <a:pt x="7008" y="25567"/>
                      <a:pt x="6879" y="25503"/>
                    </a:cubicBezTo>
                    <a:cubicBezTo>
                      <a:pt x="6051" y="25089"/>
                      <a:pt x="4680" y="24736"/>
                      <a:pt x="3408" y="24736"/>
                    </a:cubicBezTo>
                    <a:cubicBezTo>
                      <a:pt x="2407" y="24736"/>
                      <a:pt x="1466" y="24955"/>
                      <a:pt x="900" y="25535"/>
                    </a:cubicBezTo>
                    <a:cubicBezTo>
                      <a:pt x="0" y="26467"/>
                      <a:pt x="225" y="27946"/>
                      <a:pt x="1222" y="28717"/>
                    </a:cubicBezTo>
                    <a:cubicBezTo>
                      <a:pt x="1813" y="29194"/>
                      <a:pt x="2608" y="29365"/>
                      <a:pt x="3405" y="29365"/>
                    </a:cubicBezTo>
                    <a:cubicBezTo>
                      <a:pt x="3951" y="29365"/>
                      <a:pt x="4499" y="29285"/>
                      <a:pt x="4982" y="29167"/>
                    </a:cubicBezTo>
                    <a:cubicBezTo>
                      <a:pt x="6172" y="28846"/>
                      <a:pt x="8197" y="27271"/>
                      <a:pt x="8711" y="26853"/>
                    </a:cubicBezTo>
                    <a:cubicBezTo>
                      <a:pt x="9225" y="26949"/>
                      <a:pt x="9804" y="27078"/>
                      <a:pt x="10415" y="27207"/>
                    </a:cubicBezTo>
                    <a:cubicBezTo>
                      <a:pt x="11508" y="27432"/>
                      <a:pt x="12729" y="27721"/>
                      <a:pt x="14047" y="28139"/>
                    </a:cubicBezTo>
                    <a:cubicBezTo>
                      <a:pt x="14401" y="28235"/>
                      <a:pt x="14786" y="28364"/>
                      <a:pt x="15140" y="28492"/>
                    </a:cubicBezTo>
                    <a:cubicBezTo>
                      <a:pt x="14497" y="28396"/>
                      <a:pt x="13597" y="28332"/>
                      <a:pt x="13501" y="28332"/>
                    </a:cubicBezTo>
                    <a:cubicBezTo>
                      <a:pt x="11893" y="28364"/>
                      <a:pt x="8775" y="29360"/>
                      <a:pt x="8229" y="31096"/>
                    </a:cubicBezTo>
                    <a:cubicBezTo>
                      <a:pt x="7843" y="32350"/>
                      <a:pt x="8743" y="33539"/>
                      <a:pt x="9965" y="33796"/>
                    </a:cubicBezTo>
                    <a:cubicBezTo>
                      <a:pt x="10127" y="33830"/>
                      <a:pt x="10292" y="33845"/>
                      <a:pt x="10457" y="33845"/>
                    </a:cubicBezTo>
                    <a:cubicBezTo>
                      <a:pt x="11569" y="33845"/>
                      <a:pt x="12717" y="33146"/>
                      <a:pt x="13501" y="32446"/>
                    </a:cubicBezTo>
                    <a:cubicBezTo>
                      <a:pt x="14433" y="31610"/>
                      <a:pt x="15526" y="29200"/>
                      <a:pt x="15783" y="28685"/>
                    </a:cubicBezTo>
                    <a:cubicBezTo>
                      <a:pt x="16587" y="28942"/>
                      <a:pt x="17390" y="29264"/>
                      <a:pt x="18226" y="29617"/>
                    </a:cubicBezTo>
                    <a:cubicBezTo>
                      <a:pt x="19672" y="30228"/>
                      <a:pt x="21151" y="30967"/>
                      <a:pt x="22598" y="31900"/>
                    </a:cubicBezTo>
                    <a:cubicBezTo>
                      <a:pt x="22662" y="31964"/>
                      <a:pt x="22726" y="32028"/>
                      <a:pt x="22823" y="32060"/>
                    </a:cubicBezTo>
                    <a:cubicBezTo>
                      <a:pt x="22501" y="31964"/>
                      <a:pt x="20733" y="31610"/>
                      <a:pt x="20605" y="31578"/>
                    </a:cubicBezTo>
                    <a:cubicBezTo>
                      <a:pt x="20472" y="31568"/>
                      <a:pt x="20329" y="31562"/>
                      <a:pt x="20178" y="31562"/>
                    </a:cubicBezTo>
                    <a:cubicBezTo>
                      <a:pt x="18486" y="31562"/>
                      <a:pt x="15725" y="32230"/>
                      <a:pt x="15076" y="33764"/>
                    </a:cubicBezTo>
                    <a:cubicBezTo>
                      <a:pt x="14561" y="34986"/>
                      <a:pt x="15301" y="36271"/>
                      <a:pt x="16490" y="36625"/>
                    </a:cubicBezTo>
                    <a:cubicBezTo>
                      <a:pt x="16752" y="36708"/>
                      <a:pt x="17024" y="36744"/>
                      <a:pt x="17300" y="36744"/>
                    </a:cubicBezTo>
                    <a:cubicBezTo>
                      <a:pt x="18311" y="36744"/>
                      <a:pt x="19372" y="36248"/>
                      <a:pt x="20155" y="35693"/>
                    </a:cubicBezTo>
                    <a:cubicBezTo>
                      <a:pt x="21280" y="34889"/>
                      <a:pt x="22823" y="32221"/>
                      <a:pt x="22887" y="32093"/>
                    </a:cubicBezTo>
                    <a:cubicBezTo>
                      <a:pt x="24205" y="32993"/>
                      <a:pt x="25491" y="34021"/>
                      <a:pt x="26744" y="35146"/>
                    </a:cubicBezTo>
                    <a:cubicBezTo>
                      <a:pt x="27644" y="35950"/>
                      <a:pt x="28544" y="36786"/>
                      <a:pt x="29412" y="37654"/>
                    </a:cubicBezTo>
                    <a:cubicBezTo>
                      <a:pt x="28994" y="37557"/>
                      <a:pt x="27355" y="37204"/>
                      <a:pt x="27226" y="37204"/>
                    </a:cubicBezTo>
                    <a:cubicBezTo>
                      <a:pt x="27073" y="37188"/>
                      <a:pt x="26905" y="37180"/>
                      <a:pt x="26727" y="37180"/>
                    </a:cubicBezTo>
                    <a:cubicBezTo>
                      <a:pt x="25029" y="37180"/>
                      <a:pt x="22337" y="37877"/>
                      <a:pt x="21698" y="39389"/>
                    </a:cubicBezTo>
                    <a:cubicBezTo>
                      <a:pt x="21183" y="40579"/>
                      <a:pt x="21923" y="41864"/>
                      <a:pt x="23112" y="42250"/>
                    </a:cubicBezTo>
                    <a:cubicBezTo>
                      <a:pt x="23366" y="42330"/>
                      <a:pt x="23629" y="42366"/>
                      <a:pt x="23896" y="42366"/>
                    </a:cubicBezTo>
                    <a:cubicBezTo>
                      <a:pt x="24915" y="42366"/>
                      <a:pt x="25987" y="41846"/>
                      <a:pt x="26776" y="41286"/>
                    </a:cubicBezTo>
                    <a:cubicBezTo>
                      <a:pt x="27901" y="40514"/>
                      <a:pt x="29380" y="37943"/>
                      <a:pt x="29476" y="37718"/>
                    </a:cubicBezTo>
                    <a:cubicBezTo>
                      <a:pt x="29894" y="38136"/>
                      <a:pt x="30280" y="38521"/>
                      <a:pt x="30698" y="38907"/>
                    </a:cubicBezTo>
                    <a:cubicBezTo>
                      <a:pt x="31984" y="40193"/>
                      <a:pt x="33269" y="41511"/>
                      <a:pt x="34620" y="42765"/>
                    </a:cubicBezTo>
                    <a:cubicBezTo>
                      <a:pt x="35070" y="43182"/>
                      <a:pt x="35520" y="43600"/>
                      <a:pt x="36002" y="44018"/>
                    </a:cubicBezTo>
                    <a:cubicBezTo>
                      <a:pt x="35359" y="43857"/>
                      <a:pt x="34234" y="43632"/>
                      <a:pt x="34105" y="43600"/>
                    </a:cubicBezTo>
                    <a:cubicBezTo>
                      <a:pt x="33973" y="43590"/>
                      <a:pt x="33830" y="43584"/>
                      <a:pt x="33679" y="43584"/>
                    </a:cubicBezTo>
                    <a:cubicBezTo>
                      <a:pt x="31986" y="43584"/>
                      <a:pt x="29225" y="44252"/>
                      <a:pt x="28576" y="45786"/>
                    </a:cubicBezTo>
                    <a:cubicBezTo>
                      <a:pt x="28062" y="47008"/>
                      <a:pt x="28801" y="48293"/>
                      <a:pt x="30023" y="48647"/>
                    </a:cubicBezTo>
                    <a:cubicBezTo>
                      <a:pt x="30285" y="48730"/>
                      <a:pt x="30557" y="48767"/>
                      <a:pt x="30832" y="48767"/>
                    </a:cubicBezTo>
                    <a:cubicBezTo>
                      <a:pt x="31842" y="48767"/>
                      <a:pt x="32898" y="48270"/>
                      <a:pt x="33655" y="47715"/>
                    </a:cubicBezTo>
                    <a:cubicBezTo>
                      <a:pt x="34652" y="47008"/>
                      <a:pt x="35937" y="44886"/>
                      <a:pt x="36291" y="44275"/>
                    </a:cubicBezTo>
                    <a:cubicBezTo>
                      <a:pt x="37095" y="44950"/>
                      <a:pt x="37866" y="45625"/>
                      <a:pt x="38670" y="46236"/>
                    </a:cubicBezTo>
                    <a:cubicBezTo>
                      <a:pt x="39023" y="46493"/>
                      <a:pt x="39377" y="46750"/>
                      <a:pt x="39730" y="46975"/>
                    </a:cubicBezTo>
                    <a:cubicBezTo>
                      <a:pt x="40084" y="47233"/>
                      <a:pt x="40438" y="47458"/>
                      <a:pt x="40759" y="47683"/>
                    </a:cubicBezTo>
                    <a:cubicBezTo>
                      <a:pt x="41498" y="48133"/>
                      <a:pt x="42173" y="48551"/>
                      <a:pt x="42881" y="48968"/>
                    </a:cubicBezTo>
                    <a:cubicBezTo>
                      <a:pt x="43202" y="49161"/>
                      <a:pt x="43556" y="49354"/>
                      <a:pt x="43877" y="49547"/>
                    </a:cubicBezTo>
                    <a:cubicBezTo>
                      <a:pt x="43266" y="49322"/>
                      <a:pt x="42302" y="48936"/>
                      <a:pt x="42206" y="48936"/>
                    </a:cubicBezTo>
                    <a:cubicBezTo>
                      <a:pt x="41747" y="48815"/>
                      <a:pt x="41145" y="48745"/>
                      <a:pt x="40498" y="48745"/>
                    </a:cubicBezTo>
                    <a:cubicBezTo>
                      <a:pt x="38919" y="48745"/>
                      <a:pt x="37071" y="49160"/>
                      <a:pt x="36387" y="50254"/>
                    </a:cubicBezTo>
                    <a:cubicBezTo>
                      <a:pt x="35712" y="51347"/>
                      <a:pt x="36259" y="52729"/>
                      <a:pt x="37384" y="53276"/>
                    </a:cubicBezTo>
                    <a:cubicBezTo>
                      <a:pt x="37776" y="53477"/>
                      <a:pt x="38219" y="53562"/>
                      <a:pt x="38676" y="53562"/>
                    </a:cubicBezTo>
                    <a:cubicBezTo>
                      <a:pt x="39530" y="53562"/>
                      <a:pt x="40433" y="53267"/>
                      <a:pt x="41145" y="52890"/>
                    </a:cubicBezTo>
                    <a:cubicBezTo>
                      <a:pt x="42334" y="52311"/>
                      <a:pt x="44134" y="50093"/>
                      <a:pt x="44327" y="49804"/>
                    </a:cubicBezTo>
                    <a:cubicBezTo>
                      <a:pt x="45163" y="50286"/>
                      <a:pt x="45999" y="50736"/>
                      <a:pt x="46770" y="51154"/>
                    </a:cubicBezTo>
                    <a:cubicBezTo>
                      <a:pt x="48827" y="52247"/>
                      <a:pt x="50627" y="53147"/>
                      <a:pt x="52010" y="53790"/>
                    </a:cubicBezTo>
                    <a:cubicBezTo>
                      <a:pt x="56542" y="57712"/>
                      <a:pt x="62907" y="58130"/>
                      <a:pt x="62907" y="58130"/>
                    </a:cubicBezTo>
                    <a:cubicBezTo>
                      <a:pt x="62907" y="58130"/>
                      <a:pt x="63260" y="50511"/>
                      <a:pt x="58760" y="45465"/>
                    </a:cubicBezTo>
                    <a:cubicBezTo>
                      <a:pt x="57121" y="43632"/>
                      <a:pt x="55096" y="42411"/>
                      <a:pt x="53135" y="41607"/>
                    </a:cubicBezTo>
                    <a:cubicBezTo>
                      <a:pt x="53263" y="41447"/>
                      <a:pt x="53392" y="41318"/>
                      <a:pt x="53488" y="41189"/>
                    </a:cubicBezTo>
                    <a:cubicBezTo>
                      <a:pt x="54131" y="40161"/>
                      <a:pt x="54710" y="38682"/>
                      <a:pt x="54292" y="37493"/>
                    </a:cubicBezTo>
                    <a:cubicBezTo>
                      <a:pt x="53976" y="36593"/>
                      <a:pt x="53145" y="35969"/>
                      <a:pt x="52244" y="35969"/>
                    </a:cubicBezTo>
                    <a:cubicBezTo>
                      <a:pt x="51954" y="35969"/>
                      <a:pt x="51656" y="36034"/>
                      <a:pt x="51367" y="36175"/>
                    </a:cubicBezTo>
                    <a:cubicBezTo>
                      <a:pt x="50113" y="36753"/>
                      <a:pt x="49502" y="38746"/>
                      <a:pt x="49374" y="40386"/>
                    </a:cubicBezTo>
                    <a:cubicBezTo>
                      <a:pt x="48892" y="40257"/>
                      <a:pt x="48442" y="40193"/>
                      <a:pt x="48056" y="40129"/>
                    </a:cubicBezTo>
                    <a:cubicBezTo>
                      <a:pt x="47895" y="39743"/>
                      <a:pt x="47734" y="39389"/>
                      <a:pt x="47542" y="39004"/>
                    </a:cubicBezTo>
                    <a:cubicBezTo>
                      <a:pt x="47381" y="38618"/>
                      <a:pt x="47252" y="38232"/>
                      <a:pt x="47092" y="37814"/>
                    </a:cubicBezTo>
                    <a:cubicBezTo>
                      <a:pt x="46867" y="37236"/>
                      <a:pt x="46674" y="36625"/>
                      <a:pt x="46481" y="36014"/>
                    </a:cubicBezTo>
                    <a:cubicBezTo>
                      <a:pt x="47188" y="35693"/>
                      <a:pt x="49310" y="34728"/>
                      <a:pt x="50113" y="33860"/>
                    </a:cubicBezTo>
                    <a:cubicBezTo>
                      <a:pt x="50917" y="32960"/>
                      <a:pt x="51688" y="31578"/>
                      <a:pt x="51463" y="30325"/>
                    </a:cubicBezTo>
                    <a:cubicBezTo>
                      <a:pt x="51245" y="29262"/>
                      <a:pt x="50358" y="28477"/>
                      <a:pt x="49330" y="28477"/>
                    </a:cubicBezTo>
                    <a:cubicBezTo>
                      <a:pt x="49144" y="28477"/>
                      <a:pt x="48955" y="28503"/>
                      <a:pt x="48763" y="28557"/>
                    </a:cubicBezTo>
                    <a:cubicBezTo>
                      <a:pt x="47027" y="29071"/>
                      <a:pt x="45999" y="32189"/>
                      <a:pt x="45967" y="33828"/>
                    </a:cubicBezTo>
                    <a:cubicBezTo>
                      <a:pt x="45967" y="33860"/>
                      <a:pt x="45999" y="34214"/>
                      <a:pt x="46031" y="34632"/>
                    </a:cubicBezTo>
                    <a:cubicBezTo>
                      <a:pt x="45870" y="34021"/>
                      <a:pt x="45677" y="33410"/>
                      <a:pt x="45516" y="32800"/>
                    </a:cubicBezTo>
                    <a:cubicBezTo>
                      <a:pt x="45066" y="31064"/>
                      <a:pt x="44681" y="29296"/>
                      <a:pt x="44263" y="27496"/>
                    </a:cubicBezTo>
                    <a:cubicBezTo>
                      <a:pt x="44166" y="27110"/>
                      <a:pt x="44102" y="26757"/>
                      <a:pt x="44006" y="26371"/>
                    </a:cubicBezTo>
                    <a:cubicBezTo>
                      <a:pt x="44616" y="26114"/>
                      <a:pt x="46899" y="25053"/>
                      <a:pt x="47734" y="24153"/>
                    </a:cubicBezTo>
                    <a:cubicBezTo>
                      <a:pt x="48538" y="23253"/>
                      <a:pt x="49342" y="21871"/>
                      <a:pt x="49085" y="20617"/>
                    </a:cubicBezTo>
                    <a:cubicBezTo>
                      <a:pt x="48896" y="19568"/>
                      <a:pt x="48032" y="18789"/>
                      <a:pt x="47021" y="18789"/>
                    </a:cubicBezTo>
                    <a:cubicBezTo>
                      <a:pt x="46824" y="18789"/>
                      <a:pt x="46621" y="18818"/>
                      <a:pt x="46417" y="18881"/>
                    </a:cubicBezTo>
                    <a:cubicBezTo>
                      <a:pt x="44681" y="19395"/>
                      <a:pt x="43652" y="22481"/>
                      <a:pt x="43620" y="24121"/>
                    </a:cubicBezTo>
                    <a:cubicBezTo>
                      <a:pt x="43620" y="24185"/>
                      <a:pt x="43652" y="24603"/>
                      <a:pt x="43684" y="25053"/>
                    </a:cubicBezTo>
                    <a:cubicBezTo>
                      <a:pt x="43459" y="24089"/>
                      <a:pt x="43202" y="23124"/>
                      <a:pt x="42945" y="22160"/>
                    </a:cubicBezTo>
                    <a:cubicBezTo>
                      <a:pt x="42463" y="20521"/>
                      <a:pt x="41884" y="18913"/>
                      <a:pt x="41209" y="17370"/>
                    </a:cubicBezTo>
                    <a:cubicBezTo>
                      <a:pt x="41434" y="17306"/>
                      <a:pt x="44166" y="16117"/>
                      <a:pt x="45066" y="15088"/>
                    </a:cubicBezTo>
                    <a:cubicBezTo>
                      <a:pt x="45870" y="14188"/>
                      <a:pt x="46674" y="12838"/>
                      <a:pt x="46417" y="11584"/>
                    </a:cubicBezTo>
                    <a:cubicBezTo>
                      <a:pt x="46226" y="10522"/>
                      <a:pt x="45343" y="9737"/>
                      <a:pt x="44315" y="9737"/>
                    </a:cubicBezTo>
                    <a:cubicBezTo>
                      <a:pt x="44130" y="9737"/>
                      <a:pt x="43940" y="9762"/>
                      <a:pt x="43749" y="9816"/>
                    </a:cubicBezTo>
                    <a:cubicBezTo>
                      <a:pt x="42013" y="10331"/>
                      <a:pt x="40984" y="13449"/>
                      <a:pt x="40952" y="15088"/>
                    </a:cubicBezTo>
                    <a:cubicBezTo>
                      <a:pt x="40952" y="15185"/>
                      <a:pt x="41081" y="16663"/>
                      <a:pt x="41145" y="17210"/>
                    </a:cubicBezTo>
                    <a:lnTo>
                      <a:pt x="41113" y="17145"/>
                    </a:lnTo>
                    <a:cubicBezTo>
                      <a:pt x="40406" y="15570"/>
                      <a:pt x="39538" y="14156"/>
                      <a:pt x="38638" y="12838"/>
                    </a:cubicBezTo>
                    <a:cubicBezTo>
                      <a:pt x="37738" y="11520"/>
                      <a:pt x="36773" y="10363"/>
                      <a:pt x="35873" y="9334"/>
                    </a:cubicBezTo>
                    <a:cubicBezTo>
                      <a:pt x="34973" y="8273"/>
                      <a:pt x="34073" y="7373"/>
                      <a:pt x="33269" y="6602"/>
                    </a:cubicBezTo>
                    <a:cubicBezTo>
                      <a:pt x="32852" y="6184"/>
                      <a:pt x="32434" y="5798"/>
                      <a:pt x="32048" y="5445"/>
                    </a:cubicBezTo>
                    <a:lnTo>
                      <a:pt x="32112" y="5445"/>
                    </a:lnTo>
                    <a:cubicBezTo>
                      <a:pt x="32144" y="5445"/>
                      <a:pt x="31244" y="3420"/>
                      <a:pt x="31180" y="3291"/>
                    </a:cubicBezTo>
                    <a:cubicBezTo>
                      <a:pt x="30438" y="2015"/>
                      <a:pt x="28328" y="1"/>
                      <a:pt x="26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62"/>
              <p:cNvSpPr/>
              <p:nvPr/>
            </p:nvSpPr>
            <p:spPr>
              <a:xfrm>
                <a:off x="2969400" y="4123575"/>
                <a:ext cx="426750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7070" h="17616" extrusionOk="0">
                    <a:moveTo>
                      <a:pt x="17005" y="1"/>
                    </a:moveTo>
                    <a:lnTo>
                      <a:pt x="17005" y="1"/>
                    </a:lnTo>
                    <a:cubicBezTo>
                      <a:pt x="17004" y="1"/>
                      <a:pt x="9354" y="226"/>
                      <a:pt x="4694" y="5112"/>
                    </a:cubicBezTo>
                    <a:cubicBezTo>
                      <a:pt x="0" y="9965"/>
                      <a:pt x="65" y="17616"/>
                      <a:pt x="65" y="17616"/>
                    </a:cubicBezTo>
                    <a:cubicBezTo>
                      <a:pt x="65" y="17616"/>
                      <a:pt x="7715" y="17359"/>
                      <a:pt x="12376" y="12505"/>
                    </a:cubicBezTo>
                    <a:cubicBezTo>
                      <a:pt x="17069" y="7651"/>
                      <a:pt x="17005" y="1"/>
                      <a:pt x="17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62"/>
              <p:cNvSpPr/>
              <p:nvPr/>
            </p:nvSpPr>
            <p:spPr>
              <a:xfrm>
                <a:off x="1515675" y="3626950"/>
                <a:ext cx="12617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8101" extrusionOk="0">
                    <a:moveTo>
                      <a:pt x="2090" y="0"/>
                    </a:moveTo>
                    <a:cubicBezTo>
                      <a:pt x="1318" y="0"/>
                      <a:pt x="547" y="386"/>
                      <a:pt x="193" y="1190"/>
                    </a:cubicBezTo>
                    <a:cubicBezTo>
                      <a:pt x="65" y="1479"/>
                      <a:pt x="0" y="1800"/>
                      <a:pt x="0" y="2154"/>
                    </a:cubicBezTo>
                    <a:cubicBezTo>
                      <a:pt x="0" y="3761"/>
                      <a:pt x="1318" y="5851"/>
                      <a:pt x="2315" y="6751"/>
                    </a:cubicBezTo>
                    <a:cubicBezTo>
                      <a:pt x="2411" y="6847"/>
                      <a:pt x="4147" y="8101"/>
                      <a:pt x="4211" y="8101"/>
                    </a:cubicBezTo>
                    <a:cubicBezTo>
                      <a:pt x="4211" y="8101"/>
                      <a:pt x="5047" y="5529"/>
                      <a:pt x="5047" y="4018"/>
                    </a:cubicBezTo>
                    <a:cubicBezTo>
                      <a:pt x="5047" y="3890"/>
                      <a:pt x="5047" y="3761"/>
                      <a:pt x="5047" y="3665"/>
                    </a:cubicBezTo>
                    <a:cubicBezTo>
                      <a:pt x="4886" y="2475"/>
                      <a:pt x="4372" y="965"/>
                      <a:pt x="3279" y="322"/>
                    </a:cubicBezTo>
                    <a:cubicBezTo>
                      <a:pt x="2893" y="97"/>
                      <a:pt x="2508" y="0"/>
                      <a:pt x="20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62"/>
              <p:cNvSpPr/>
              <p:nvPr/>
            </p:nvSpPr>
            <p:spPr>
              <a:xfrm>
                <a:off x="2659200" y="4023125"/>
                <a:ext cx="458100" cy="488625"/>
              </a:xfrm>
              <a:custGeom>
                <a:avLst/>
                <a:gdLst/>
                <a:ahLst/>
                <a:cxnLst/>
                <a:rect l="l" t="t" r="r" b="b"/>
                <a:pathLst>
                  <a:path w="18324" h="19545" extrusionOk="0">
                    <a:moveTo>
                      <a:pt x="1" y="1"/>
                    </a:moveTo>
                    <a:cubicBezTo>
                      <a:pt x="772" y="10930"/>
                      <a:pt x="9258" y="19544"/>
                      <a:pt x="9258" y="19544"/>
                    </a:cubicBezTo>
                    <a:cubicBezTo>
                      <a:pt x="9258" y="19544"/>
                      <a:pt x="17616" y="10898"/>
                      <a:pt x="183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62"/>
              <p:cNvSpPr/>
              <p:nvPr/>
            </p:nvSpPr>
            <p:spPr>
              <a:xfrm>
                <a:off x="1239225" y="3702475"/>
                <a:ext cx="1564650" cy="871150"/>
              </a:xfrm>
              <a:custGeom>
                <a:avLst/>
                <a:gdLst/>
                <a:ahLst/>
                <a:cxnLst/>
                <a:rect l="l" t="t" r="r" b="b"/>
                <a:pathLst>
                  <a:path w="62586" h="34846" extrusionOk="0">
                    <a:moveTo>
                      <a:pt x="46739" y="21506"/>
                    </a:moveTo>
                    <a:cubicBezTo>
                      <a:pt x="47189" y="23595"/>
                      <a:pt x="48024" y="26070"/>
                      <a:pt x="49567" y="28224"/>
                    </a:cubicBezTo>
                    <a:cubicBezTo>
                      <a:pt x="48732" y="27838"/>
                      <a:pt x="47864" y="27388"/>
                      <a:pt x="46899" y="26906"/>
                    </a:cubicBezTo>
                    <a:cubicBezTo>
                      <a:pt x="46192" y="26552"/>
                      <a:pt x="45453" y="26167"/>
                      <a:pt x="44713" y="25749"/>
                    </a:cubicBezTo>
                    <a:cubicBezTo>
                      <a:pt x="44842" y="25459"/>
                      <a:pt x="45935" y="23016"/>
                      <a:pt x="45999" y="21634"/>
                    </a:cubicBezTo>
                    <a:cubicBezTo>
                      <a:pt x="46256" y="21602"/>
                      <a:pt x="46514" y="21538"/>
                      <a:pt x="46739" y="21506"/>
                    </a:cubicBezTo>
                    <a:close/>
                    <a:moveTo>
                      <a:pt x="22148" y="1"/>
                    </a:moveTo>
                    <a:cubicBezTo>
                      <a:pt x="21570" y="1"/>
                      <a:pt x="21023" y="226"/>
                      <a:pt x="20605" y="708"/>
                    </a:cubicBezTo>
                    <a:cubicBezTo>
                      <a:pt x="20187" y="1190"/>
                      <a:pt x="20027" y="1897"/>
                      <a:pt x="20027" y="2669"/>
                    </a:cubicBezTo>
                    <a:cubicBezTo>
                      <a:pt x="20027" y="4083"/>
                      <a:pt x="20605" y="5755"/>
                      <a:pt x="21152" y="6655"/>
                    </a:cubicBezTo>
                    <a:cubicBezTo>
                      <a:pt x="21216" y="6751"/>
                      <a:pt x="22148" y="7908"/>
                      <a:pt x="22502" y="8294"/>
                    </a:cubicBezTo>
                    <a:lnTo>
                      <a:pt x="22437" y="8262"/>
                    </a:lnTo>
                    <a:cubicBezTo>
                      <a:pt x="20991" y="7362"/>
                      <a:pt x="19448" y="6655"/>
                      <a:pt x="18001" y="6044"/>
                    </a:cubicBezTo>
                    <a:cubicBezTo>
                      <a:pt x="16523" y="5466"/>
                      <a:pt x="15076" y="5015"/>
                      <a:pt x="13758" y="4662"/>
                    </a:cubicBezTo>
                    <a:cubicBezTo>
                      <a:pt x="12441" y="4276"/>
                      <a:pt x="11187" y="4019"/>
                      <a:pt x="10094" y="3794"/>
                    </a:cubicBezTo>
                    <a:cubicBezTo>
                      <a:pt x="9483" y="3698"/>
                      <a:pt x="8937" y="3601"/>
                      <a:pt x="8422" y="3505"/>
                    </a:cubicBezTo>
                    <a:lnTo>
                      <a:pt x="8455" y="3505"/>
                    </a:lnTo>
                    <a:cubicBezTo>
                      <a:pt x="8455" y="3440"/>
                      <a:pt x="6655" y="2283"/>
                      <a:pt x="6526" y="2219"/>
                    </a:cubicBezTo>
                    <a:cubicBezTo>
                      <a:pt x="5690" y="1801"/>
                      <a:pt x="4340" y="1447"/>
                      <a:pt x="3054" y="1447"/>
                    </a:cubicBezTo>
                    <a:cubicBezTo>
                      <a:pt x="2058" y="1447"/>
                      <a:pt x="1126" y="1672"/>
                      <a:pt x="547" y="2251"/>
                    </a:cubicBezTo>
                    <a:cubicBezTo>
                      <a:pt x="161" y="2637"/>
                      <a:pt x="1" y="3151"/>
                      <a:pt x="1" y="3665"/>
                    </a:cubicBezTo>
                    <a:cubicBezTo>
                      <a:pt x="1" y="4308"/>
                      <a:pt x="290" y="4983"/>
                      <a:pt x="869" y="5433"/>
                    </a:cubicBezTo>
                    <a:cubicBezTo>
                      <a:pt x="1447" y="5916"/>
                      <a:pt x="2251" y="6076"/>
                      <a:pt x="3054" y="6076"/>
                    </a:cubicBezTo>
                    <a:cubicBezTo>
                      <a:pt x="3601" y="6076"/>
                      <a:pt x="4147" y="5980"/>
                      <a:pt x="4629" y="5883"/>
                    </a:cubicBezTo>
                    <a:cubicBezTo>
                      <a:pt x="5819" y="5562"/>
                      <a:pt x="7844" y="3987"/>
                      <a:pt x="8358" y="3569"/>
                    </a:cubicBezTo>
                    <a:cubicBezTo>
                      <a:pt x="8872" y="3665"/>
                      <a:pt x="9451" y="3794"/>
                      <a:pt x="10062" y="3923"/>
                    </a:cubicBezTo>
                    <a:cubicBezTo>
                      <a:pt x="11155" y="4148"/>
                      <a:pt x="12376" y="4437"/>
                      <a:pt x="13694" y="4855"/>
                    </a:cubicBezTo>
                    <a:cubicBezTo>
                      <a:pt x="14048" y="4951"/>
                      <a:pt x="14433" y="5080"/>
                      <a:pt x="14787" y="5208"/>
                    </a:cubicBezTo>
                    <a:cubicBezTo>
                      <a:pt x="14144" y="5112"/>
                      <a:pt x="13244" y="5048"/>
                      <a:pt x="13148" y="5048"/>
                    </a:cubicBezTo>
                    <a:cubicBezTo>
                      <a:pt x="11540" y="5080"/>
                      <a:pt x="8422" y="6076"/>
                      <a:pt x="7876" y="7812"/>
                    </a:cubicBezTo>
                    <a:cubicBezTo>
                      <a:pt x="7812" y="8005"/>
                      <a:pt x="7780" y="8230"/>
                      <a:pt x="7780" y="8423"/>
                    </a:cubicBezTo>
                    <a:cubicBezTo>
                      <a:pt x="7780" y="9419"/>
                      <a:pt x="8583" y="10319"/>
                      <a:pt x="9612" y="10512"/>
                    </a:cubicBezTo>
                    <a:cubicBezTo>
                      <a:pt x="9773" y="10544"/>
                      <a:pt x="9933" y="10544"/>
                      <a:pt x="10094" y="10544"/>
                    </a:cubicBezTo>
                    <a:cubicBezTo>
                      <a:pt x="11219" y="10544"/>
                      <a:pt x="12376" y="9869"/>
                      <a:pt x="13148" y="9162"/>
                    </a:cubicBezTo>
                    <a:cubicBezTo>
                      <a:pt x="14080" y="8326"/>
                      <a:pt x="15173" y="5916"/>
                      <a:pt x="15430" y="5401"/>
                    </a:cubicBezTo>
                    <a:cubicBezTo>
                      <a:pt x="16234" y="5658"/>
                      <a:pt x="17037" y="5980"/>
                      <a:pt x="17873" y="6333"/>
                    </a:cubicBezTo>
                    <a:cubicBezTo>
                      <a:pt x="19319" y="6944"/>
                      <a:pt x="20798" y="7683"/>
                      <a:pt x="22245" y="8616"/>
                    </a:cubicBezTo>
                    <a:cubicBezTo>
                      <a:pt x="22309" y="8680"/>
                      <a:pt x="22373" y="8744"/>
                      <a:pt x="22470" y="8776"/>
                    </a:cubicBezTo>
                    <a:cubicBezTo>
                      <a:pt x="22148" y="8680"/>
                      <a:pt x="20380" y="8326"/>
                      <a:pt x="20252" y="8294"/>
                    </a:cubicBezTo>
                    <a:lnTo>
                      <a:pt x="19769" y="8294"/>
                    </a:lnTo>
                    <a:cubicBezTo>
                      <a:pt x="18066" y="8294"/>
                      <a:pt x="15366" y="8969"/>
                      <a:pt x="14723" y="10480"/>
                    </a:cubicBezTo>
                    <a:cubicBezTo>
                      <a:pt x="14594" y="10769"/>
                      <a:pt x="14530" y="11027"/>
                      <a:pt x="14530" y="11284"/>
                    </a:cubicBezTo>
                    <a:cubicBezTo>
                      <a:pt x="14530" y="12216"/>
                      <a:pt x="15205" y="13052"/>
                      <a:pt x="16137" y="13341"/>
                    </a:cubicBezTo>
                    <a:cubicBezTo>
                      <a:pt x="16394" y="13437"/>
                      <a:pt x="16651" y="13469"/>
                      <a:pt x="16941" y="13469"/>
                    </a:cubicBezTo>
                    <a:cubicBezTo>
                      <a:pt x="17937" y="13469"/>
                      <a:pt x="19030" y="12955"/>
                      <a:pt x="19802" y="12409"/>
                    </a:cubicBezTo>
                    <a:cubicBezTo>
                      <a:pt x="20927" y="11605"/>
                      <a:pt x="22470" y="8937"/>
                      <a:pt x="22534" y="8809"/>
                    </a:cubicBezTo>
                    <a:cubicBezTo>
                      <a:pt x="23852" y="9709"/>
                      <a:pt x="25138" y="10737"/>
                      <a:pt x="26391" y="11862"/>
                    </a:cubicBezTo>
                    <a:cubicBezTo>
                      <a:pt x="27291" y="12666"/>
                      <a:pt x="28191" y="13502"/>
                      <a:pt x="29059" y="14370"/>
                    </a:cubicBezTo>
                    <a:cubicBezTo>
                      <a:pt x="28641" y="14273"/>
                      <a:pt x="27002" y="13920"/>
                      <a:pt x="26873" y="13920"/>
                    </a:cubicBezTo>
                    <a:cubicBezTo>
                      <a:pt x="26713" y="13887"/>
                      <a:pt x="26552" y="13887"/>
                      <a:pt x="26391" y="13887"/>
                    </a:cubicBezTo>
                    <a:cubicBezTo>
                      <a:pt x="24688" y="13887"/>
                      <a:pt x="21987" y="14562"/>
                      <a:pt x="21345" y="16105"/>
                    </a:cubicBezTo>
                    <a:cubicBezTo>
                      <a:pt x="21216" y="16363"/>
                      <a:pt x="21184" y="16620"/>
                      <a:pt x="21184" y="16877"/>
                    </a:cubicBezTo>
                    <a:cubicBezTo>
                      <a:pt x="21184" y="17809"/>
                      <a:pt x="21827" y="18677"/>
                      <a:pt x="22759" y="18966"/>
                    </a:cubicBezTo>
                    <a:cubicBezTo>
                      <a:pt x="23016" y="19030"/>
                      <a:pt x="23305" y="19063"/>
                      <a:pt x="23562" y="19063"/>
                    </a:cubicBezTo>
                    <a:cubicBezTo>
                      <a:pt x="24591" y="19063"/>
                      <a:pt x="25652" y="18580"/>
                      <a:pt x="26423" y="18002"/>
                    </a:cubicBezTo>
                    <a:cubicBezTo>
                      <a:pt x="27548" y="17230"/>
                      <a:pt x="29027" y="14659"/>
                      <a:pt x="29123" y="14434"/>
                    </a:cubicBezTo>
                    <a:cubicBezTo>
                      <a:pt x="29541" y="14852"/>
                      <a:pt x="29927" y="15237"/>
                      <a:pt x="30345" y="15623"/>
                    </a:cubicBezTo>
                    <a:cubicBezTo>
                      <a:pt x="31631" y="16909"/>
                      <a:pt x="32916" y="18227"/>
                      <a:pt x="34267" y="19481"/>
                    </a:cubicBezTo>
                    <a:cubicBezTo>
                      <a:pt x="34717" y="19898"/>
                      <a:pt x="35167" y="20316"/>
                      <a:pt x="35649" y="20734"/>
                    </a:cubicBezTo>
                    <a:cubicBezTo>
                      <a:pt x="35006" y="20573"/>
                      <a:pt x="33881" y="20348"/>
                      <a:pt x="33752" y="20316"/>
                    </a:cubicBezTo>
                    <a:lnTo>
                      <a:pt x="33302" y="20316"/>
                    </a:lnTo>
                    <a:cubicBezTo>
                      <a:pt x="31599" y="20316"/>
                      <a:pt x="28866" y="20991"/>
                      <a:pt x="28223" y="22502"/>
                    </a:cubicBezTo>
                    <a:cubicBezTo>
                      <a:pt x="28127" y="22759"/>
                      <a:pt x="28063" y="23049"/>
                      <a:pt x="28063" y="23306"/>
                    </a:cubicBezTo>
                    <a:cubicBezTo>
                      <a:pt x="28063" y="24238"/>
                      <a:pt x="28706" y="25074"/>
                      <a:pt x="29670" y="25363"/>
                    </a:cubicBezTo>
                    <a:cubicBezTo>
                      <a:pt x="29927" y="25459"/>
                      <a:pt x="30184" y="25492"/>
                      <a:pt x="30441" y="25492"/>
                    </a:cubicBezTo>
                    <a:cubicBezTo>
                      <a:pt x="31470" y="25492"/>
                      <a:pt x="32531" y="24977"/>
                      <a:pt x="33302" y="24431"/>
                    </a:cubicBezTo>
                    <a:cubicBezTo>
                      <a:pt x="34299" y="23724"/>
                      <a:pt x="35584" y="21602"/>
                      <a:pt x="35938" y="20991"/>
                    </a:cubicBezTo>
                    <a:cubicBezTo>
                      <a:pt x="36742" y="21666"/>
                      <a:pt x="37513" y="22341"/>
                      <a:pt x="38317" y="22952"/>
                    </a:cubicBezTo>
                    <a:cubicBezTo>
                      <a:pt x="38670" y="23209"/>
                      <a:pt x="39024" y="23466"/>
                      <a:pt x="39377" y="23691"/>
                    </a:cubicBezTo>
                    <a:cubicBezTo>
                      <a:pt x="39731" y="23949"/>
                      <a:pt x="40085" y="24174"/>
                      <a:pt x="40406" y="24399"/>
                    </a:cubicBezTo>
                    <a:cubicBezTo>
                      <a:pt x="41145" y="24849"/>
                      <a:pt x="41820" y="25267"/>
                      <a:pt x="42528" y="25684"/>
                    </a:cubicBezTo>
                    <a:cubicBezTo>
                      <a:pt x="42849" y="25877"/>
                      <a:pt x="43203" y="26070"/>
                      <a:pt x="43524" y="26263"/>
                    </a:cubicBezTo>
                    <a:cubicBezTo>
                      <a:pt x="42913" y="26038"/>
                      <a:pt x="41949" y="25652"/>
                      <a:pt x="41853" y="25652"/>
                    </a:cubicBezTo>
                    <a:cubicBezTo>
                      <a:pt x="41403" y="25524"/>
                      <a:pt x="40792" y="25459"/>
                      <a:pt x="40149" y="25459"/>
                    </a:cubicBezTo>
                    <a:cubicBezTo>
                      <a:pt x="38574" y="25459"/>
                      <a:pt x="36710" y="25845"/>
                      <a:pt x="36034" y="26970"/>
                    </a:cubicBezTo>
                    <a:cubicBezTo>
                      <a:pt x="35842" y="27292"/>
                      <a:pt x="35745" y="27645"/>
                      <a:pt x="35745" y="28031"/>
                    </a:cubicBezTo>
                    <a:cubicBezTo>
                      <a:pt x="35745" y="28835"/>
                      <a:pt x="36227" y="29606"/>
                      <a:pt x="37031" y="29992"/>
                    </a:cubicBezTo>
                    <a:cubicBezTo>
                      <a:pt x="37417" y="30185"/>
                      <a:pt x="37867" y="30281"/>
                      <a:pt x="38317" y="30281"/>
                    </a:cubicBezTo>
                    <a:cubicBezTo>
                      <a:pt x="39152" y="30281"/>
                      <a:pt x="40085" y="29992"/>
                      <a:pt x="40792" y="29606"/>
                    </a:cubicBezTo>
                    <a:cubicBezTo>
                      <a:pt x="41981" y="29027"/>
                      <a:pt x="43781" y="26809"/>
                      <a:pt x="43974" y="26520"/>
                    </a:cubicBezTo>
                    <a:cubicBezTo>
                      <a:pt x="44810" y="27002"/>
                      <a:pt x="45646" y="27452"/>
                      <a:pt x="46417" y="27870"/>
                    </a:cubicBezTo>
                    <a:cubicBezTo>
                      <a:pt x="48474" y="28963"/>
                      <a:pt x="50274" y="29863"/>
                      <a:pt x="51657" y="30506"/>
                    </a:cubicBezTo>
                    <a:cubicBezTo>
                      <a:pt x="56189" y="34428"/>
                      <a:pt x="62554" y="34846"/>
                      <a:pt x="62554" y="34846"/>
                    </a:cubicBezTo>
                    <a:cubicBezTo>
                      <a:pt x="62554" y="34846"/>
                      <a:pt x="62586" y="34717"/>
                      <a:pt x="62586" y="34492"/>
                    </a:cubicBezTo>
                    <a:cubicBezTo>
                      <a:pt x="62586" y="32917"/>
                      <a:pt x="62329" y="26552"/>
                      <a:pt x="58407" y="22181"/>
                    </a:cubicBezTo>
                    <a:cubicBezTo>
                      <a:pt x="56768" y="20348"/>
                      <a:pt x="54743" y="19127"/>
                      <a:pt x="52782" y="18323"/>
                    </a:cubicBezTo>
                    <a:cubicBezTo>
                      <a:pt x="52910" y="18163"/>
                      <a:pt x="53039" y="18034"/>
                      <a:pt x="53135" y="17905"/>
                    </a:cubicBezTo>
                    <a:cubicBezTo>
                      <a:pt x="53617" y="17134"/>
                      <a:pt x="54067" y="16073"/>
                      <a:pt x="54067" y="15109"/>
                    </a:cubicBezTo>
                    <a:cubicBezTo>
                      <a:pt x="54067" y="14787"/>
                      <a:pt x="54035" y="14498"/>
                      <a:pt x="53939" y="14209"/>
                    </a:cubicBezTo>
                    <a:cubicBezTo>
                      <a:pt x="53714" y="13566"/>
                      <a:pt x="53232" y="13084"/>
                      <a:pt x="52653" y="12827"/>
                    </a:cubicBezTo>
                    <a:lnTo>
                      <a:pt x="51110" y="12827"/>
                    </a:lnTo>
                    <a:cubicBezTo>
                      <a:pt x="51078" y="12859"/>
                      <a:pt x="51046" y="12859"/>
                      <a:pt x="51014" y="12891"/>
                    </a:cubicBezTo>
                    <a:cubicBezTo>
                      <a:pt x="49760" y="13469"/>
                      <a:pt x="49149" y="15462"/>
                      <a:pt x="49021" y="17102"/>
                    </a:cubicBezTo>
                    <a:cubicBezTo>
                      <a:pt x="48539" y="16973"/>
                      <a:pt x="48089" y="16909"/>
                      <a:pt x="47703" y="16845"/>
                    </a:cubicBezTo>
                    <a:cubicBezTo>
                      <a:pt x="47542" y="16459"/>
                      <a:pt x="47381" y="16105"/>
                      <a:pt x="47189" y="15720"/>
                    </a:cubicBezTo>
                    <a:cubicBezTo>
                      <a:pt x="47028" y="15334"/>
                      <a:pt x="46899" y="14948"/>
                      <a:pt x="46739" y="14530"/>
                    </a:cubicBezTo>
                    <a:cubicBezTo>
                      <a:pt x="46514" y="13984"/>
                      <a:pt x="46353" y="13405"/>
                      <a:pt x="46160" y="12827"/>
                    </a:cubicBezTo>
                    <a:lnTo>
                      <a:pt x="45260" y="12827"/>
                    </a:lnTo>
                    <a:cubicBezTo>
                      <a:pt x="45485" y="13534"/>
                      <a:pt x="45678" y="14209"/>
                      <a:pt x="45935" y="14852"/>
                    </a:cubicBezTo>
                    <a:cubicBezTo>
                      <a:pt x="46064" y="15270"/>
                      <a:pt x="46192" y="15687"/>
                      <a:pt x="46385" y="16073"/>
                    </a:cubicBezTo>
                    <a:cubicBezTo>
                      <a:pt x="46449" y="16266"/>
                      <a:pt x="46546" y="16491"/>
                      <a:pt x="46642" y="16684"/>
                    </a:cubicBezTo>
                    <a:cubicBezTo>
                      <a:pt x="46417" y="16652"/>
                      <a:pt x="46289" y="16652"/>
                      <a:pt x="46289" y="16652"/>
                    </a:cubicBezTo>
                    <a:cubicBezTo>
                      <a:pt x="46289" y="16652"/>
                      <a:pt x="46289" y="16780"/>
                      <a:pt x="46289" y="17005"/>
                    </a:cubicBezTo>
                    <a:cubicBezTo>
                      <a:pt x="46289" y="17263"/>
                      <a:pt x="46289" y="17648"/>
                      <a:pt x="46321" y="18130"/>
                    </a:cubicBezTo>
                    <a:cubicBezTo>
                      <a:pt x="45292" y="17391"/>
                      <a:pt x="43910" y="16748"/>
                      <a:pt x="42753" y="16748"/>
                    </a:cubicBezTo>
                    <a:cubicBezTo>
                      <a:pt x="42399" y="16748"/>
                      <a:pt x="42078" y="16813"/>
                      <a:pt x="41788" y="16941"/>
                    </a:cubicBezTo>
                    <a:cubicBezTo>
                      <a:pt x="41017" y="17295"/>
                      <a:pt x="40599" y="18066"/>
                      <a:pt x="40599" y="18838"/>
                    </a:cubicBezTo>
                    <a:cubicBezTo>
                      <a:pt x="40599" y="19256"/>
                      <a:pt x="40728" y="19641"/>
                      <a:pt x="40920" y="20027"/>
                    </a:cubicBezTo>
                    <a:cubicBezTo>
                      <a:pt x="41017" y="20156"/>
                      <a:pt x="41113" y="20284"/>
                      <a:pt x="41210" y="20413"/>
                    </a:cubicBezTo>
                    <a:cubicBezTo>
                      <a:pt x="41403" y="21859"/>
                      <a:pt x="42238" y="23434"/>
                      <a:pt x="42946" y="24238"/>
                    </a:cubicBezTo>
                    <a:cubicBezTo>
                      <a:pt x="43010" y="24334"/>
                      <a:pt x="43910" y="25170"/>
                      <a:pt x="44392" y="25588"/>
                    </a:cubicBezTo>
                    <a:cubicBezTo>
                      <a:pt x="43942" y="25331"/>
                      <a:pt x="43492" y="25106"/>
                      <a:pt x="43010" y="24817"/>
                    </a:cubicBezTo>
                    <a:cubicBezTo>
                      <a:pt x="42335" y="24463"/>
                      <a:pt x="41628" y="24013"/>
                      <a:pt x="40920" y="23627"/>
                    </a:cubicBezTo>
                    <a:cubicBezTo>
                      <a:pt x="40567" y="23402"/>
                      <a:pt x="40213" y="23177"/>
                      <a:pt x="39860" y="22952"/>
                    </a:cubicBezTo>
                    <a:cubicBezTo>
                      <a:pt x="39506" y="22727"/>
                      <a:pt x="39185" y="22470"/>
                      <a:pt x="38831" y="22245"/>
                    </a:cubicBezTo>
                    <a:cubicBezTo>
                      <a:pt x="38317" y="21859"/>
                      <a:pt x="37835" y="21473"/>
                      <a:pt x="37320" y="21056"/>
                    </a:cubicBezTo>
                    <a:cubicBezTo>
                      <a:pt x="37738" y="20413"/>
                      <a:pt x="38960" y="18420"/>
                      <a:pt x="39152" y="17263"/>
                    </a:cubicBezTo>
                    <a:cubicBezTo>
                      <a:pt x="39185" y="16941"/>
                      <a:pt x="39217" y="16588"/>
                      <a:pt x="39217" y="16234"/>
                    </a:cubicBezTo>
                    <a:cubicBezTo>
                      <a:pt x="39217" y="15270"/>
                      <a:pt x="38992" y="14241"/>
                      <a:pt x="38349" y="13566"/>
                    </a:cubicBezTo>
                    <a:cubicBezTo>
                      <a:pt x="37899" y="13084"/>
                      <a:pt x="37288" y="12859"/>
                      <a:pt x="36677" y="12859"/>
                    </a:cubicBezTo>
                    <a:cubicBezTo>
                      <a:pt x="36131" y="12859"/>
                      <a:pt x="35552" y="13084"/>
                      <a:pt x="35134" y="13566"/>
                    </a:cubicBezTo>
                    <a:cubicBezTo>
                      <a:pt x="34717" y="14048"/>
                      <a:pt x="34556" y="14755"/>
                      <a:pt x="34556" y="15527"/>
                    </a:cubicBezTo>
                    <a:cubicBezTo>
                      <a:pt x="34556" y="16941"/>
                      <a:pt x="35134" y="18613"/>
                      <a:pt x="35681" y="19513"/>
                    </a:cubicBezTo>
                    <a:cubicBezTo>
                      <a:pt x="35713" y="19545"/>
                      <a:pt x="35938" y="19834"/>
                      <a:pt x="36195" y="20123"/>
                    </a:cubicBezTo>
                    <a:cubicBezTo>
                      <a:pt x="35713" y="19738"/>
                      <a:pt x="35231" y="19320"/>
                      <a:pt x="34781" y="18902"/>
                    </a:cubicBezTo>
                    <a:cubicBezTo>
                      <a:pt x="33431" y="17713"/>
                      <a:pt x="32113" y="16427"/>
                      <a:pt x="30795" y="15173"/>
                    </a:cubicBezTo>
                    <a:cubicBezTo>
                      <a:pt x="30506" y="14916"/>
                      <a:pt x="30216" y="14659"/>
                      <a:pt x="29959" y="14370"/>
                    </a:cubicBezTo>
                    <a:cubicBezTo>
                      <a:pt x="30313" y="13823"/>
                      <a:pt x="31631" y="11669"/>
                      <a:pt x="31824" y="10448"/>
                    </a:cubicBezTo>
                    <a:cubicBezTo>
                      <a:pt x="31888" y="10159"/>
                      <a:pt x="31888" y="9805"/>
                      <a:pt x="31888" y="9451"/>
                    </a:cubicBezTo>
                    <a:cubicBezTo>
                      <a:pt x="31920" y="8487"/>
                      <a:pt x="31663" y="7458"/>
                      <a:pt x="31020" y="6751"/>
                    </a:cubicBezTo>
                    <a:cubicBezTo>
                      <a:pt x="30570" y="6301"/>
                      <a:pt x="29959" y="6076"/>
                      <a:pt x="29381" y="6076"/>
                    </a:cubicBezTo>
                    <a:cubicBezTo>
                      <a:pt x="28802" y="6076"/>
                      <a:pt x="28223" y="6301"/>
                      <a:pt x="27806" y="6783"/>
                    </a:cubicBezTo>
                    <a:cubicBezTo>
                      <a:pt x="27420" y="7266"/>
                      <a:pt x="27259" y="7973"/>
                      <a:pt x="27259" y="8744"/>
                    </a:cubicBezTo>
                    <a:cubicBezTo>
                      <a:pt x="27259" y="10159"/>
                      <a:pt x="27806" y="11830"/>
                      <a:pt x="28384" y="12698"/>
                    </a:cubicBezTo>
                    <a:cubicBezTo>
                      <a:pt x="28416" y="12762"/>
                      <a:pt x="28673" y="13084"/>
                      <a:pt x="28963" y="13437"/>
                    </a:cubicBezTo>
                    <a:cubicBezTo>
                      <a:pt x="28223" y="12762"/>
                      <a:pt x="27484" y="12087"/>
                      <a:pt x="26713" y="11477"/>
                    </a:cubicBezTo>
                    <a:cubicBezTo>
                      <a:pt x="25395" y="10351"/>
                      <a:pt x="24045" y="9323"/>
                      <a:pt x="22662" y="8423"/>
                    </a:cubicBezTo>
                    <a:cubicBezTo>
                      <a:pt x="22791" y="8230"/>
                      <a:pt x="24398" y="5755"/>
                      <a:pt x="24623" y="4373"/>
                    </a:cubicBezTo>
                    <a:cubicBezTo>
                      <a:pt x="24655" y="4083"/>
                      <a:pt x="24688" y="3730"/>
                      <a:pt x="24688" y="3408"/>
                    </a:cubicBezTo>
                    <a:cubicBezTo>
                      <a:pt x="24688" y="2412"/>
                      <a:pt x="24463" y="1383"/>
                      <a:pt x="23787" y="708"/>
                    </a:cubicBezTo>
                    <a:cubicBezTo>
                      <a:pt x="23337" y="226"/>
                      <a:pt x="22759" y="1"/>
                      <a:pt x="22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62"/>
              <p:cNvSpPr/>
              <p:nvPr/>
            </p:nvSpPr>
            <p:spPr>
              <a:xfrm>
                <a:off x="2159350" y="3969275"/>
                <a:ext cx="1527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266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515"/>
                      <a:pt x="194" y="1030"/>
                      <a:pt x="547" y="1415"/>
                    </a:cubicBezTo>
                    <a:cubicBezTo>
                      <a:pt x="1287" y="2347"/>
                      <a:pt x="2701" y="2669"/>
                      <a:pt x="3890" y="2669"/>
                    </a:cubicBezTo>
                    <a:lnTo>
                      <a:pt x="4115" y="2669"/>
                    </a:lnTo>
                    <a:cubicBezTo>
                      <a:pt x="4662" y="2637"/>
                      <a:pt x="5401" y="2412"/>
                      <a:pt x="6108" y="2155"/>
                    </a:cubicBezTo>
                    <a:lnTo>
                      <a:pt x="4276" y="2155"/>
                    </a:lnTo>
                    <a:cubicBezTo>
                      <a:pt x="2508" y="2155"/>
                      <a:pt x="965" y="1319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62"/>
              <p:cNvSpPr/>
              <p:nvPr/>
            </p:nvSpPr>
            <p:spPr>
              <a:xfrm>
                <a:off x="2104725" y="3692850"/>
                <a:ext cx="297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3922" extrusionOk="0">
                    <a:moveTo>
                      <a:pt x="1189" y="0"/>
                    </a:moveTo>
                    <a:cubicBezTo>
                      <a:pt x="1093" y="32"/>
                      <a:pt x="997" y="97"/>
                      <a:pt x="900" y="161"/>
                    </a:cubicBezTo>
                    <a:cubicBezTo>
                      <a:pt x="289" y="547"/>
                      <a:pt x="0" y="1222"/>
                      <a:pt x="0" y="1865"/>
                    </a:cubicBezTo>
                    <a:cubicBezTo>
                      <a:pt x="0" y="2379"/>
                      <a:pt x="161" y="2893"/>
                      <a:pt x="514" y="3343"/>
                    </a:cubicBezTo>
                    <a:cubicBezTo>
                      <a:pt x="707" y="3568"/>
                      <a:pt x="932" y="3761"/>
                      <a:pt x="1189" y="3922"/>
                    </a:cubicBezTo>
                    <a:lnTo>
                      <a:pt x="1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62"/>
              <p:cNvSpPr/>
              <p:nvPr/>
            </p:nvSpPr>
            <p:spPr>
              <a:xfrm>
                <a:off x="2091050" y="3538550"/>
                <a:ext cx="43425" cy="6030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2412" extrusionOk="0">
                    <a:moveTo>
                      <a:pt x="1736" y="0"/>
                    </a:moveTo>
                    <a:cubicBezTo>
                      <a:pt x="1094" y="772"/>
                      <a:pt x="483" y="1479"/>
                      <a:pt x="1" y="2090"/>
                    </a:cubicBezTo>
                    <a:cubicBezTo>
                      <a:pt x="547" y="2283"/>
                      <a:pt x="1158" y="2379"/>
                      <a:pt x="1736" y="2411"/>
                    </a:cubicBezTo>
                    <a:lnTo>
                      <a:pt x="1736" y="1576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62"/>
              <p:cNvSpPr/>
              <p:nvPr/>
            </p:nvSpPr>
            <p:spPr>
              <a:xfrm>
                <a:off x="1844350" y="3120675"/>
                <a:ext cx="110925" cy="1213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855" extrusionOk="0">
                    <a:moveTo>
                      <a:pt x="2058" y="0"/>
                    </a:moveTo>
                    <a:cubicBezTo>
                      <a:pt x="1897" y="0"/>
                      <a:pt x="1768" y="0"/>
                      <a:pt x="1640" y="32"/>
                    </a:cubicBezTo>
                    <a:cubicBezTo>
                      <a:pt x="611" y="257"/>
                      <a:pt x="0" y="1158"/>
                      <a:pt x="0" y="2122"/>
                    </a:cubicBezTo>
                    <a:cubicBezTo>
                      <a:pt x="0" y="2379"/>
                      <a:pt x="32" y="2604"/>
                      <a:pt x="129" y="2861"/>
                    </a:cubicBezTo>
                    <a:cubicBezTo>
                      <a:pt x="418" y="3729"/>
                      <a:pt x="1158" y="4372"/>
                      <a:pt x="1993" y="4854"/>
                    </a:cubicBezTo>
                    <a:cubicBezTo>
                      <a:pt x="2958" y="3311"/>
                      <a:pt x="3826" y="1961"/>
                      <a:pt x="4436" y="965"/>
                    </a:cubicBezTo>
                    <a:cubicBezTo>
                      <a:pt x="3665" y="386"/>
                      <a:pt x="2829" y="0"/>
                      <a:pt x="20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62"/>
              <p:cNvSpPr/>
              <p:nvPr/>
            </p:nvSpPr>
            <p:spPr>
              <a:xfrm>
                <a:off x="2971000" y="4123575"/>
                <a:ext cx="423525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17616" extrusionOk="0">
                    <a:moveTo>
                      <a:pt x="16941" y="1"/>
                    </a:moveTo>
                    <a:cubicBezTo>
                      <a:pt x="16941" y="1"/>
                      <a:pt x="9290" y="226"/>
                      <a:pt x="4630" y="5112"/>
                    </a:cubicBezTo>
                    <a:cubicBezTo>
                      <a:pt x="65" y="9837"/>
                      <a:pt x="1" y="17230"/>
                      <a:pt x="1" y="17584"/>
                    </a:cubicBezTo>
                    <a:lnTo>
                      <a:pt x="1" y="17616"/>
                    </a:lnTo>
                    <a:cubicBezTo>
                      <a:pt x="1" y="17616"/>
                      <a:pt x="7651" y="17359"/>
                      <a:pt x="12312" y="12505"/>
                    </a:cubicBezTo>
                    <a:cubicBezTo>
                      <a:pt x="16877" y="7780"/>
                      <a:pt x="16941" y="354"/>
                      <a:pt x="16941" y="33"/>
                    </a:cubicBezTo>
                    <a:lnTo>
                      <a:pt x="169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62"/>
              <p:cNvSpPr/>
              <p:nvPr/>
            </p:nvSpPr>
            <p:spPr>
              <a:xfrm>
                <a:off x="2693750" y="3458200"/>
                <a:ext cx="388975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5559" h="42142" extrusionOk="0">
                    <a:moveTo>
                      <a:pt x="7458" y="0"/>
                    </a:moveTo>
                    <a:lnTo>
                      <a:pt x="7523" y="14465"/>
                    </a:lnTo>
                    <a:lnTo>
                      <a:pt x="2733" y="10318"/>
                    </a:lnTo>
                    <a:lnTo>
                      <a:pt x="2412" y="10672"/>
                    </a:lnTo>
                    <a:lnTo>
                      <a:pt x="7523" y="15108"/>
                    </a:lnTo>
                    <a:lnTo>
                      <a:pt x="7555" y="25426"/>
                    </a:lnTo>
                    <a:lnTo>
                      <a:pt x="322" y="19030"/>
                    </a:lnTo>
                    <a:lnTo>
                      <a:pt x="1" y="19383"/>
                    </a:lnTo>
                    <a:lnTo>
                      <a:pt x="7555" y="26069"/>
                    </a:lnTo>
                    <a:lnTo>
                      <a:pt x="7587" y="35455"/>
                    </a:lnTo>
                    <a:lnTo>
                      <a:pt x="2155" y="31212"/>
                    </a:lnTo>
                    <a:lnTo>
                      <a:pt x="1865" y="31566"/>
                    </a:lnTo>
                    <a:lnTo>
                      <a:pt x="7619" y="36098"/>
                    </a:lnTo>
                    <a:lnTo>
                      <a:pt x="7619" y="42141"/>
                    </a:lnTo>
                    <a:lnTo>
                      <a:pt x="8101" y="42141"/>
                    </a:lnTo>
                    <a:lnTo>
                      <a:pt x="8069" y="31534"/>
                    </a:lnTo>
                    <a:lnTo>
                      <a:pt x="15559" y="24783"/>
                    </a:lnTo>
                    <a:lnTo>
                      <a:pt x="15237" y="24430"/>
                    </a:lnTo>
                    <a:lnTo>
                      <a:pt x="8069" y="30891"/>
                    </a:lnTo>
                    <a:lnTo>
                      <a:pt x="8037" y="22051"/>
                    </a:lnTo>
                    <a:lnTo>
                      <a:pt x="8069" y="22083"/>
                    </a:lnTo>
                    <a:lnTo>
                      <a:pt x="14402" y="12794"/>
                    </a:lnTo>
                    <a:lnTo>
                      <a:pt x="14016" y="12536"/>
                    </a:lnTo>
                    <a:lnTo>
                      <a:pt x="8037" y="21280"/>
                    </a:lnTo>
                    <a:lnTo>
                      <a:pt x="79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62"/>
              <p:cNvSpPr/>
              <p:nvPr/>
            </p:nvSpPr>
            <p:spPr>
              <a:xfrm>
                <a:off x="2391600" y="4114750"/>
                <a:ext cx="416300" cy="462900"/>
              </a:xfrm>
              <a:custGeom>
                <a:avLst/>
                <a:gdLst/>
                <a:ahLst/>
                <a:cxnLst/>
                <a:rect l="l" t="t" r="r" b="b"/>
                <a:pathLst>
                  <a:path w="16652" h="18516" extrusionOk="0">
                    <a:moveTo>
                      <a:pt x="354" y="0"/>
                    </a:moveTo>
                    <a:lnTo>
                      <a:pt x="1" y="322"/>
                    </a:lnTo>
                    <a:lnTo>
                      <a:pt x="5433" y="6397"/>
                    </a:lnTo>
                    <a:lnTo>
                      <a:pt x="1994" y="6429"/>
                    </a:lnTo>
                    <a:lnTo>
                      <a:pt x="1994" y="6911"/>
                    </a:lnTo>
                    <a:lnTo>
                      <a:pt x="5851" y="6879"/>
                    </a:lnTo>
                    <a:lnTo>
                      <a:pt x="9676" y="11122"/>
                    </a:lnTo>
                    <a:lnTo>
                      <a:pt x="4308" y="11122"/>
                    </a:lnTo>
                    <a:lnTo>
                      <a:pt x="4308" y="11604"/>
                    </a:lnTo>
                    <a:lnTo>
                      <a:pt x="10094" y="11604"/>
                    </a:lnTo>
                    <a:lnTo>
                      <a:pt x="13566" y="15494"/>
                    </a:lnTo>
                    <a:lnTo>
                      <a:pt x="9773" y="15719"/>
                    </a:lnTo>
                    <a:lnTo>
                      <a:pt x="9805" y="16201"/>
                    </a:lnTo>
                    <a:lnTo>
                      <a:pt x="13983" y="15944"/>
                    </a:lnTo>
                    <a:lnTo>
                      <a:pt x="16298" y="18515"/>
                    </a:lnTo>
                    <a:lnTo>
                      <a:pt x="16651" y="18194"/>
                    </a:lnTo>
                    <a:lnTo>
                      <a:pt x="12569" y="13661"/>
                    </a:lnTo>
                    <a:lnTo>
                      <a:pt x="13244" y="7875"/>
                    </a:lnTo>
                    <a:lnTo>
                      <a:pt x="12762" y="7843"/>
                    </a:lnTo>
                    <a:lnTo>
                      <a:pt x="12151" y="13179"/>
                    </a:lnTo>
                    <a:lnTo>
                      <a:pt x="8937" y="9579"/>
                    </a:lnTo>
                    <a:lnTo>
                      <a:pt x="8133" y="3118"/>
                    </a:lnTo>
                    <a:lnTo>
                      <a:pt x="7651" y="3150"/>
                    </a:lnTo>
                    <a:lnTo>
                      <a:pt x="8390" y="8936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62"/>
              <p:cNvSpPr/>
              <p:nvPr/>
            </p:nvSpPr>
            <p:spPr>
              <a:xfrm>
                <a:off x="2967000" y="4119550"/>
                <a:ext cx="431550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17262" h="17938" extrusionOk="0">
                    <a:moveTo>
                      <a:pt x="16940" y="1"/>
                    </a:moveTo>
                    <a:lnTo>
                      <a:pt x="11283" y="5883"/>
                    </a:lnTo>
                    <a:lnTo>
                      <a:pt x="10961" y="2444"/>
                    </a:lnTo>
                    <a:lnTo>
                      <a:pt x="10479" y="2476"/>
                    </a:lnTo>
                    <a:lnTo>
                      <a:pt x="10833" y="6333"/>
                    </a:lnTo>
                    <a:lnTo>
                      <a:pt x="6879" y="10448"/>
                    </a:lnTo>
                    <a:lnTo>
                      <a:pt x="6461" y="5080"/>
                    </a:lnTo>
                    <a:lnTo>
                      <a:pt x="5979" y="5112"/>
                    </a:lnTo>
                    <a:lnTo>
                      <a:pt x="6429" y="10930"/>
                    </a:lnTo>
                    <a:lnTo>
                      <a:pt x="2797" y="14659"/>
                    </a:lnTo>
                    <a:lnTo>
                      <a:pt x="2314" y="10898"/>
                    </a:lnTo>
                    <a:lnTo>
                      <a:pt x="1832" y="10962"/>
                    </a:lnTo>
                    <a:lnTo>
                      <a:pt x="2379" y="15109"/>
                    </a:lnTo>
                    <a:lnTo>
                      <a:pt x="0" y="17584"/>
                    </a:lnTo>
                    <a:lnTo>
                      <a:pt x="321" y="17938"/>
                    </a:lnTo>
                    <a:lnTo>
                      <a:pt x="4565" y="13534"/>
                    </a:lnTo>
                    <a:lnTo>
                      <a:pt x="10351" y="13759"/>
                    </a:lnTo>
                    <a:lnTo>
                      <a:pt x="10383" y="13277"/>
                    </a:lnTo>
                    <a:lnTo>
                      <a:pt x="5015" y="13084"/>
                    </a:lnTo>
                    <a:lnTo>
                      <a:pt x="8358" y="9580"/>
                    </a:lnTo>
                    <a:lnTo>
                      <a:pt x="8358" y="9612"/>
                    </a:lnTo>
                    <a:lnTo>
                      <a:pt x="14754" y="8294"/>
                    </a:lnTo>
                    <a:lnTo>
                      <a:pt x="14658" y="7844"/>
                    </a:lnTo>
                    <a:lnTo>
                      <a:pt x="8936" y="9001"/>
                    </a:lnTo>
                    <a:lnTo>
                      <a:pt x="17262" y="322"/>
                    </a:lnTo>
                    <a:lnTo>
                      <a:pt x="169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62"/>
              <p:cNvSpPr/>
              <p:nvPr/>
            </p:nvSpPr>
            <p:spPr>
              <a:xfrm>
                <a:off x="3413000" y="3916250"/>
                <a:ext cx="1215075" cy="654150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6166" extrusionOk="0">
                    <a:moveTo>
                      <a:pt x="5593" y="0"/>
                    </a:moveTo>
                    <a:lnTo>
                      <a:pt x="5593" y="12697"/>
                    </a:lnTo>
                    <a:cubicBezTo>
                      <a:pt x="5593" y="16812"/>
                      <a:pt x="4211" y="20862"/>
                      <a:pt x="1640" y="24109"/>
                    </a:cubicBezTo>
                    <a:lnTo>
                      <a:pt x="0" y="26166"/>
                    </a:lnTo>
                    <a:lnTo>
                      <a:pt x="48602" y="26166"/>
                    </a:lnTo>
                    <a:lnTo>
                      <a:pt x="46963" y="24109"/>
                    </a:lnTo>
                    <a:cubicBezTo>
                      <a:pt x="44392" y="20862"/>
                      <a:pt x="42977" y="16812"/>
                      <a:pt x="42977" y="12697"/>
                    </a:cubicBezTo>
                    <a:lnTo>
                      <a:pt x="42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62"/>
              <p:cNvSpPr/>
              <p:nvPr/>
            </p:nvSpPr>
            <p:spPr>
              <a:xfrm>
                <a:off x="3404950" y="3908200"/>
                <a:ext cx="1231150" cy="669450"/>
              </a:xfrm>
              <a:custGeom>
                <a:avLst/>
                <a:gdLst/>
                <a:ahLst/>
                <a:cxnLst/>
                <a:rect l="l" t="t" r="r" b="b"/>
                <a:pathLst>
                  <a:path w="49246" h="26778" extrusionOk="0">
                    <a:moveTo>
                      <a:pt x="43010" y="612"/>
                    </a:moveTo>
                    <a:lnTo>
                      <a:pt x="43010" y="13019"/>
                    </a:lnTo>
                    <a:cubicBezTo>
                      <a:pt x="43010" y="17230"/>
                      <a:pt x="44456" y="21313"/>
                      <a:pt x="47060" y="24591"/>
                    </a:cubicBezTo>
                    <a:lnTo>
                      <a:pt x="48314" y="26199"/>
                    </a:lnTo>
                    <a:lnTo>
                      <a:pt x="901" y="26199"/>
                    </a:lnTo>
                    <a:lnTo>
                      <a:pt x="2187" y="24591"/>
                    </a:lnTo>
                    <a:cubicBezTo>
                      <a:pt x="4790" y="21313"/>
                      <a:pt x="6205" y="17230"/>
                      <a:pt x="6205" y="13019"/>
                    </a:cubicBezTo>
                    <a:lnTo>
                      <a:pt x="6205" y="612"/>
                    </a:lnTo>
                    <a:close/>
                    <a:moveTo>
                      <a:pt x="5915" y="1"/>
                    </a:moveTo>
                    <a:cubicBezTo>
                      <a:pt x="5851" y="1"/>
                      <a:pt x="5755" y="33"/>
                      <a:pt x="5722" y="97"/>
                    </a:cubicBezTo>
                    <a:cubicBezTo>
                      <a:pt x="5658" y="162"/>
                      <a:pt x="5626" y="226"/>
                      <a:pt x="5626" y="322"/>
                    </a:cubicBezTo>
                    <a:lnTo>
                      <a:pt x="5626" y="13019"/>
                    </a:lnTo>
                    <a:cubicBezTo>
                      <a:pt x="5626" y="17070"/>
                      <a:pt x="4244" y="21056"/>
                      <a:pt x="1704" y="24238"/>
                    </a:cubicBezTo>
                    <a:lnTo>
                      <a:pt x="65" y="26295"/>
                    </a:lnTo>
                    <a:cubicBezTo>
                      <a:pt x="1" y="26392"/>
                      <a:pt x="1" y="26520"/>
                      <a:pt x="33" y="26617"/>
                    </a:cubicBezTo>
                    <a:cubicBezTo>
                      <a:pt x="97" y="26713"/>
                      <a:pt x="194" y="26777"/>
                      <a:pt x="322" y="26777"/>
                    </a:cubicBezTo>
                    <a:lnTo>
                      <a:pt x="48924" y="26777"/>
                    </a:lnTo>
                    <a:cubicBezTo>
                      <a:pt x="49021" y="26777"/>
                      <a:pt x="49149" y="26713"/>
                      <a:pt x="49182" y="26617"/>
                    </a:cubicBezTo>
                    <a:cubicBezTo>
                      <a:pt x="49246" y="26520"/>
                      <a:pt x="49214" y="26392"/>
                      <a:pt x="49149" y="26295"/>
                    </a:cubicBezTo>
                    <a:lnTo>
                      <a:pt x="47510" y="24238"/>
                    </a:lnTo>
                    <a:cubicBezTo>
                      <a:pt x="44971" y="21056"/>
                      <a:pt x="43621" y="17070"/>
                      <a:pt x="43621" y="13019"/>
                    </a:cubicBezTo>
                    <a:lnTo>
                      <a:pt x="43621" y="322"/>
                    </a:lnTo>
                    <a:cubicBezTo>
                      <a:pt x="43621" y="226"/>
                      <a:pt x="43589" y="162"/>
                      <a:pt x="43524" y="97"/>
                    </a:cubicBezTo>
                    <a:cubicBezTo>
                      <a:pt x="43460" y="33"/>
                      <a:pt x="43396" y="1"/>
                      <a:pt x="43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62"/>
              <p:cNvSpPr/>
              <p:nvPr/>
            </p:nvSpPr>
            <p:spPr>
              <a:xfrm>
                <a:off x="3503800" y="4023125"/>
                <a:ext cx="103267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17295" extrusionOk="0">
                    <a:moveTo>
                      <a:pt x="2251" y="1"/>
                    </a:moveTo>
                    <a:lnTo>
                      <a:pt x="2251" y="8422"/>
                    </a:lnTo>
                    <a:cubicBezTo>
                      <a:pt x="2251" y="11540"/>
                      <a:pt x="1479" y="14594"/>
                      <a:pt x="0" y="17294"/>
                    </a:cubicBezTo>
                    <a:lnTo>
                      <a:pt x="41306" y="17294"/>
                    </a:lnTo>
                    <a:cubicBezTo>
                      <a:pt x="39860" y="14594"/>
                      <a:pt x="39056" y="11540"/>
                      <a:pt x="39056" y="8422"/>
                    </a:cubicBezTo>
                    <a:lnTo>
                      <a:pt x="390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62"/>
              <p:cNvSpPr/>
              <p:nvPr/>
            </p:nvSpPr>
            <p:spPr>
              <a:xfrm>
                <a:off x="3495775" y="4023125"/>
                <a:ext cx="104952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981" h="17295" extrusionOk="0">
                    <a:moveTo>
                      <a:pt x="2282" y="1"/>
                    </a:moveTo>
                    <a:lnTo>
                      <a:pt x="2282" y="6140"/>
                    </a:lnTo>
                    <a:lnTo>
                      <a:pt x="2282" y="8422"/>
                    </a:lnTo>
                    <a:cubicBezTo>
                      <a:pt x="2282" y="11540"/>
                      <a:pt x="1479" y="14594"/>
                      <a:pt x="0" y="17294"/>
                    </a:cubicBezTo>
                    <a:lnTo>
                      <a:pt x="321" y="17294"/>
                    </a:lnTo>
                    <a:cubicBezTo>
                      <a:pt x="1800" y="14594"/>
                      <a:pt x="2572" y="11540"/>
                      <a:pt x="2572" y="8422"/>
                    </a:cubicBezTo>
                    <a:lnTo>
                      <a:pt x="2572" y="1"/>
                    </a:lnTo>
                    <a:close/>
                    <a:moveTo>
                      <a:pt x="39377" y="1"/>
                    </a:moveTo>
                    <a:lnTo>
                      <a:pt x="39377" y="8422"/>
                    </a:lnTo>
                    <a:cubicBezTo>
                      <a:pt x="39377" y="11540"/>
                      <a:pt x="40181" y="14594"/>
                      <a:pt x="41627" y="17294"/>
                    </a:cubicBezTo>
                    <a:lnTo>
                      <a:pt x="41981" y="17294"/>
                    </a:lnTo>
                    <a:cubicBezTo>
                      <a:pt x="40470" y="14594"/>
                      <a:pt x="39666" y="11540"/>
                      <a:pt x="39666" y="8422"/>
                    </a:cubicBezTo>
                    <a:lnTo>
                      <a:pt x="39666" y="6140"/>
                    </a:lnTo>
                    <a:lnTo>
                      <a:pt x="396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62"/>
              <p:cNvSpPr/>
              <p:nvPr/>
            </p:nvSpPr>
            <p:spPr>
              <a:xfrm>
                <a:off x="3552825" y="3963650"/>
                <a:ext cx="934625" cy="134250"/>
              </a:xfrm>
              <a:custGeom>
                <a:avLst/>
                <a:gdLst/>
                <a:ahLst/>
                <a:cxnLst/>
                <a:rect l="l" t="t" r="r" b="b"/>
                <a:pathLst>
                  <a:path w="37385" h="5370" extrusionOk="0">
                    <a:moveTo>
                      <a:pt x="0" y="1"/>
                    </a:moveTo>
                    <a:lnTo>
                      <a:pt x="0" y="5369"/>
                    </a:lnTo>
                    <a:lnTo>
                      <a:pt x="37384" y="5369"/>
                    </a:lnTo>
                    <a:lnTo>
                      <a:pt x="37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62"/>
              <p:cNvSpPr/>
              <p:nvPr/>
            </p:nvSpPr>
            <p:spPr>
              <a:xfrm>
                <a:off x="3545600" y="3956425"/>
                <a:ext cx="949875" cy="148700"/>
              </a:xfrm>
              <a:custGeom>
                <a:avLst/>
                <a:gdLst/>
                <a:ahLst/>
                <a:cxnLst/>
                <a:rect l="l" t="t" r="r" b="b"/>
                <a:pathLst>
                  <a:path w="37995" h="5948" extrusionOk="0">
                    <a:moveTo>
                      <a:pt x="37384" y="579"/>
                    </a:moveTo>
                    <a:lnTo>
                      <a:pt x="37384" y="5369"/>
                    </a:lnTo>
                    <a:lnTo>
                      <a:pt x="579" y="5369"/>
                    </a:lnTo>
                    <a:lnTo>
                      <a:pt x="579" y="579"/>
                    </a:lnTo>
                    <a:close/>
                    <a:moveTo>
                      <a:pt x="289" y="1"/>
                    </a:moveTo>
                    <a:cubicBezTo>
                      <a:pt x="225" y="1"/>
                      <a:pt x="129" y="33"/>
                      <a:pt x="96" y="97"/>
                    </a:cubicBezTo>
                    <a:cubicBezTo>
                      <a:pt x="32" y="129"/>
                      <a:pt x="0" y="226"/>
                      <a:pt x="0" y="290"/>
                    </a:cubicBezTo>
                    <a:lnTo>
                      <a:pt x="0" y="5658"/>
                    </a:lnTo>
                    <a:cubicBezTo>
                      <a:pt x="0" y="5722"/>
                      <a:pt x="32" y="5819"/>
                      <a:pt x="96" y="5851"/>
                    </a:cubicBezTo>
                    <a:cubicBezTo>
                      <a:pt x="129" y="5915"/>
                      <a:pt x="225" y="5947"/>
                      <a:pt x="289" y="5947"/>
                    </a:cubicBezTo>
                    <a:lnTo>
                      <a:pt x="37673" y="5947"/>
                    </a:lnTo>
                    <a:cubicBezTo>
                      <a:pt x="37770" y="5947"/>
                      <a:pt x="37834" y="5915"/>
                      <a:pt x="37898" y="5851"/>
                    </a:cubicBezTo>
                    <a:cubicBezTo>
                      <a:pt x="37963" y="5819"/>
                      <a:pt x="37995" y="5722"/>
                      <a:pt x="37995" y="5658"/>
                    </a:cubicBezTo>
                    <a:lnTo>
                      <a:pt x="37995" y="290"/>
                    </a:lnTo>
                    <a:cubicBezTo>
                      <a:pt x="37995" y="226"/>
                      <a:pt x="37963" y="129"/>
                      <a:pt x="37898" y="97"/>
                    </a:cubicBezTo>
                    <a:cubicBezTo>
                      <a:pt x="37834" y="33"/>
                      <a:pt x="37770" y="1"/>
                      <a:pt x="37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62"/>
              <p:cNvSpPr/>
              <p:nvPr/>
            </p:nvSpPr>
            <p:spPr>
              <a:xfrm>
                <a:off x="2141675" y="3577925"/>
                <a:ext cx="3757700" cy="4380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7520" extrusionOk="0">
                    <a:moveTo>
                      <a:pt x="1" y="1"/>
                    </a:moveTo>
                    <a:lnTo>
                      <a:pt x="1" y="12537"/>
                    </a:lnTo>
                    <a:cubicBezTo>
                      <a:pt x="1" y="15301"/>
                      <a:pt x="2219" y="17519"/>
                      <a:pt x="4983" y="17519"/>
                    </a:cubicBezTo>
                    <a:lnTo>
                      <a:pt x="145326" y="17519"/>
                    </a:lnTo>
                    <a:cubicBezTo>
                      <a:pt x="148058" y="17519"/>
                      <a:pt x="150308" y="15301"/>
                      <a:pt x="150308" y="12537"/>
                    </a:cubicBezTo>
                    <a:lnTo>
                      <a:pt x="1503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62"/>
              <p:cNvSpPr/>
              <p:nvPr/>
            </p:nvSpPr>
            <p:spPr>
              <a:xfrm>
                <a:off x="2134450" y="3570700"/>
                <a:ext cx="377217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8098" extrusionOk="0">
                    <a:moveTo>
                      <a:pt x="150308" y="579"/>
                    </a:moveTo>
                    <a:lnTo>
                      <a:pt x="150308" y="12826"/>
                    </a:lnTo>
                    <a:cubicBezTo>
                      <a:pt x="150308" y="14144"/>
                      <a:pt x="149761" y="15301"/>
                      <a:pt x="148925" y="16137"/>
                    </a:cubicBezTo>
                    <a:cubicBezTo>
                      <a:pt x="148057" y="17005"/>
                      <a:pt x="146900" y="17519"/>
                      <a:pt x="145615" y="17519"/>
                    </a:cubicBezTo>
                    <a:lnTo>
                      <a:pt x="5272" y="17519"/>
                    </a:lnTo>
                    <a:cubicBezTo>
                      <a:pt x="3986" y="17519"/>
                      <a:pt x="2797" y="17005"/>
                      <a:pt x="1961" y="16137"/>
                    </a:cubicBezTo>
                    <a:cubicBezTo>
                      <a:pt x="1093" y="15301"/>
                      <a:pt x="579" y="14144"/>
                      <a:pt x="579" y="12826"/>
                    </a:cubicBezTo>
                    <a:lnTo>
                      <a:pt x="579" y="579"/>
                    </a:lnTo>
                    <a:close/>
                    <a:moveTo>
                      <a:pt x="290" y="0"/>
                    </a:moveTo>
                    <a:cubicBezTo>
                      <a:pt x="193" y="0"/>
                      <a:pt x="129" y="32"/>
                      <a:pt x="65" y="97"/>
                    </a:cubicBezTo>
                    <a:cubicBezTo>
                      <a:pt x="33" y="129"/>
                      <a:pt x="0" y="225"/>
                      <a:pt x="0" y="290"/>
                    </a:cubicBezTo>
                    <a:lnTo>
                      <a:pt x="0" y="12826"/>
                    </a:lnTo>
                    <a:cubicBezTo>
                      <a:pt x="0" y="15751"/>
                      <a:pt x="2347" y="18098"/>
                      <a:pt x="5272" y="18098"/>
                    </a:cubicBezTo>
                    <a:lnTo>
                      <a:pt x="145615" y="18098"/>
                    </a:lnTo>
                    <a:cubicBezTo>
                      <a:pt x="148508" y="18098"/>
                      <a:pt x="150886" y="15751"/>
                      <a:pt x="150886" y="12826"/>
                    </a:cubicBezTo>
                    <a:lnTo>
                      <a:pt x="150886" y="290"/>
                    </a:lnTo>
                    <a:cubicBezTo>
                      <a:pt x="150886" y="225"/>
                      <a:pt x="150854" y="129"/>
                      <a:pt x="150790" y="97"/>
                    </a:cubicBezTo>
                    <a:cubicBezTo>
                      <a:pt x="150725" y="32"/>
                      <a:pt x="150661" y="0"/>
                      <a:pt x="150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62"/>
              <p:cNvSpPr/>
              <p:nvPr/>
            </p:nvSpPr>
            <p:spPr>
              <a:xfrm>
                <a:off x="2141675" y="1197625"/>
                <a:ext cx="3757700" cy="28183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12732" extrusionOk="0">
                    <a:moveTo>
                      <a:pt x="142722" y="7008"/>
                    </a:moveTo>
                    <a:lnTo>
                      <a:pt x="142722" y="86662"/>
                    </a:lnTo>
                    <a:lnTo>
                      <a:pt x="7555" y="86662"/>
                    </a:lnTo>
                    <a:lnTo>
                      <a:pt x="7555" y="7008"/>
                    </a:lnTo>
                    <a:close/>
                    <a:moveTo>
                      <a:pt x="4983" y="1"/>
                    </a:moveTo>
                    <a:cubicBezTo>
                      <a:pt x="2219" y="1"/>
                      <a:pt x="1" y="2251"/>
                      <a:pt x="1" y="4983"/>
                    </a:cubicBezTo>
                    <a:lnTo>
                      <a:pt x="1" y="107749"/>
                    </a:lnTo>
                    <a:cubicBezTo>
                      <a:pt x="1" y="110513"/>
                      <a:pt x="2219" y="112731"/>
                      <a:pt x="4983" y="112731"/>
                    </a:cubicBezTo>
                    <a:lnTo>
                      <a:pt x="145326" y="112731"/>
                    </a:lnTo>
                    <a:cubicBezTo>
                      <a:pt x="148058" y="112731"/>
                      <a:pt x="150308" y="110513"/>
                      <a:pt x="150308" y="107749"/>
                    </a:cubicBezTo>
                    <a:lnTo>
                      <a:pt x="150308" y="4983"/>
                    </a:lnTo>
                    <a:cubicBezTo>
                      <a:pt x="150308" y="2251"/>
                      <a:pt x="148058" y="1"/>
                      <a:pt x="145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62"/>
              <p:cNvSpPr/>
              <p:nvPr/>
            </p:nvSpPr>
            <p:spPr>
              <a:xfrm>
                <a:off x="2134450" y="1190400"/>
                <a:ext cx="3772175" cy="28327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13310" extrusionOk="0">
                    <a:moveTo>
                      <a:pt x="142722" y="7618"/>
                    </a:moveTo>
                    <a:lnTo>
                      <a:pt x="142722" y="86662"/>
                    </a:lnTo>
                    <a:lnTo>
                      <a:pt x="8133" y="86662"/>
                    </a:lnTo>
                    <a:lnTo>
                      <a:pt x="8133" y="7618"/>
                    </a:lnTo>
                    <a:close/>
                    <a:moveTo>
                      <a:pt x="7844" y="7008"/>
                    </a:moveTo>
                    <a:cubicBezTo>
                      <a:pt x="7779" y="7008"/>
                      <a:pt x="7683" y="7040"/>
                      <a:pt x="7651" y="7104"/>
                    </a:cubicBezTo>
                    <a:cubicBezTo>
                      <a:pt x="7587" y="7168"/>
                      <a:pt x="7554" y="7233"/>
                      <a:pt x="7554" y="7297"/>
                    </a:cubicBezTo>
                    <a:lnTo>
                      <a:pt x="7554" y="86951"/>
                    </a:lnTo>
                    <a:cubicBezTo>
                      <a:pt x="7554" y="87015"/>
                      <a:pt x="7587" y="87112"/>
                      <a:pt x="7651" y="87144"/>
                    </a:cubicBezTo>
                    <a:cubicBezTo>
                      <a:pt x="7683" y="87208"/>
                      <a:pt x="7779" y="87240"/>
                      <a:pt x="7844" y="87240"/>
                    </a:cubicBezTo>
                    <a:lnTo>
                      <a:pt x="143011" y="87240"/>
                    </a:lnTo>
                    <a:cubicBezTo>
                      <a:pt x="143107" y="87240"/>
                      <a:pt x="143172" y="87208"/>
                      <a:pt x="143236" y="87144"/>
                    </a:cubicBezTo>
                    <a:cubicBezTo>
                      <a:pt x="143300" y="87112"/>
                      <a:pt x="143332" y="87015"/>
                      <a:pt x="143332" y="86951"/>
                    </a:cubicBezTo>
                    <a:lnTo>
                      <a:pt x="143332" y="7297"/>
                    </a:lnTo>
                    <a:cubicBezTo>
                      <a:pt x="143332" y="7233"/>
                      <a:pt x="143300" y="7168"/>
                      <a:pt x="143236" y="7104"/>
                    </a:cubicBezTo>
                    <a:cubicBezTo>
                      <a:pt x="143172" y="7040"/>
                      <a:pt x="143107" y="7008"/>
                      <a:pt x="143011" y="7008"/>
                    </a:cubicBezTo>
                    <a:close/>
                    <a:moveTo>
                      <a:pt x="145615" y="579"/>
                    </a:moveTo>
                    <a:cubicBezTo>
                      <a:pt x="146900" y="579"/>
                      <a:pt x="148057" y="1125"/>
                      <a:pt x="148925" y="1961"/>
                    </a:cubicBezTo>
                    <a:cubicBezTo>
                      <a:pt x="149761" y="2829"/>
                      <a:pt x="150308" y="3986"/>
                      <a:pt x="150308" y="5272"/>
                    </a:cubicBezTo>
                    <a:lnTo>
                      <a:pt x="150308" y="108038"/>
                    </a:lnTo>
                    <a:cubicBezTo>
                      <a:pt x="150308" y="109356"/>
                      <a:pt x="149761" y="110513"/>
                      <a:pt x="148925" y="111349"/>
                    </a:cubicBezTo>
                    <a:cubicBezTo>
                      <a:pt x="148057" y="112217"/>
                      <a:pt x="146900" y="112731"/>
                      <a:pt x="145615" y="112731"/>
                    </a:cubicBezTo>
                    <a:lnTo>
                      <a:pt x="5272" y="112731"/>
                    </a:lnTo>
                    <a:cubicBezTo>
                      <a:pt x="3986" y="112731"/>
                      <a:pt x="2797" y="112217"/>
                      <a:pt x="1961" y="111349"/>
                    </a:cubicBezTo>
                    <a:cubicBezTo>
                      <a:pt x="1093" y="110513"/>
                      <a:pt x="579" y="109356"/>
                      <a:pt x="579" y="108038"/>
                    </a:cubicBezTo>
                    <a:lnTo>
                      <a:pt x="579" y="5272"/>
                    </a:lnTo>
                    <a:cubicBezTo>
                      <a:pt x="579" y="3986"/>
                      <a:pt x="1093" y="2829"/>
                      <a:pt x="1961" y="1961"/>
                    </a:cubicBezTo>
                    <a:cubicBezTo>
                      <a:pt x="2797" y="1125"/>
                      <a:pt x="3986" y="579"/>
                      <a:pt x="5272" y="579"/>
                    </a:cubicBezTo>
                    <a:close/>
                    <a:moveTo>
                      <a:pt x="5272" y="0"/>
                    </a:moveTo>
                    <a:cubicBezTo>
                      <a:pt x="2347" y="0"/>
                      <a:pt x="0" y="2379"/>
                      <a:pt x="0" y="5272"/>
                    </a:cubicBezTo>
                    <a:lnTo>
                      <a:pt x="0" y="108038"/>
                    </a:lnTo>
                    <a:cubicBezTo>
                      <a:pt x="0" y="110963"/>
                      <a:pt x="2347" y="113310"/>
                      <a:pt x="5272" y="113310"/>
                    </a:cubicBezTo>
                    <a:lnTo>
                      <a:pt x="145615" y="113310"/>
                    </a:lnTo>
                    <a:cubicBezTo>
                      <a:pt x="148508" y="113310"/>
                      <a:pt x="150886" y="110963"/>
                      <a:pt x="150886" y="108038"/>
                    </a:cubicBezTo>
                    <a:lnTo>
                      <a:pt x="150886" y="5272"/>
                    </a:lnTo>
                    <a:cubicBezTo>
                      <a:pt x="150886" y="2379"/>
                      <a:pt x="148508" y="0"/>
                      <a:pt x="145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62"/>
              <p:cNvSpPr/>
              <p:nvPr/>
            </p:nvSpPr>
            <p:spPr>
              <a:xfrm>
                <a:off x="3951400" y="3727400"/>
                <a:ext cx="1382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5530" h="5562" extrusionOk="0">
                    <a:moveTo>
                      <a:pt x="2765" y="0"/>
                    </a:moveTo>
                    <a:cubicBezTo>
                      <a:pt x="1222" y="0"/>
                      <a:pt x="1" y="1254"/>
                      <a:pt x="1" y="2797"/>
                    </a:cubicBezTo>
                    <a:cubicBezTo>
                      <a:pt x="1" y="4308"/>
                      <a:pt x="1222" y="5561"/>
                      <a:pt x="2765" y="5561"/>
                    </a:cubicBezTo>
                    <a:cubicBezTo>
                      <a:pt x="4276" y="5561"/>
                      <a:pt x="5530" y="4308"/>
                      <a:pt x="5530" y="2797"/>
                    </a:cubicBezTo>
                    <a:cubicBezTo>
                      <a:pt x="5530" y="1254"/>
                      <a:pt x="4276" y="0"/>
                      <a:pt x="2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62"/>
              <p:cNvSpPr/>
              <p:nvPr/>
            </p:nvSpPr>
            <p:spPr>
              <a:xfrm>
                <a:off x="3943375" y="3720175"/>
                <a:ext cx="153525" cy="153500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6140" extrusionOk="0">
                    <a:moveTo>
                      <a:pt x="3086" y="579"/>
                    </a:moveTo>
                    <a:cubicBezTo>
                      <a:pt x="3761" y="579"/>
                      <a:pt x="4372" y="868"/>
                      <a:pt x="4822" y="1318"/>
                    </a:cubicBezTo>
                    <a:cubicBezTo>
                      <a:pt x="5272" y="1768"/>
                      <a:pt x="5561" y="2379"/>
                      <a:pt x="5561" y="3086"/>
                    </a:cubicBezTo>
                    <a:cubicBezTo>
                      <a:pt x="5561" y="3761"/>
                      <a:pt x="5272" y="4372"/>
                      <a:pt x="4822" y="4822"/>
                    </a:cubicBezTo>
                    <a:cubicBezTo>
                      <a:pt x="4372" y="5272"/>
                      <a:pt x="3761" y="5561"/>
                      <a:pt x="3086" y="5561"/>
                    </a:cubicBezTo>
                    <a:cubicBezTo>
                      <a:pt x="2379" y="5561"/>
                      <a:pt x="1768" y="5272"/>
                      <a:pt x="1318" y="4822"/>
                    </a:cubicBezTo>
                    <a:cubicBezTo>
                      <a:pt x="868" y="4372"/>
                      <a:pt x="611" y="3761"/>
                      <a:pt x="611" y="3086"/>
                    </a:cubicBezTo>
                    <a:cubicBezTo>
                      <a:pt x="611" y="2379"/>
                      <a:pt x="868" y="1768"/>
                      <a:pt x="1318" y="1318"/>
                    </a:cubicBezTo>
                    <a:cubicBezTo>
                      <a:pt x="1768" y="868"/>
                      <a:pt x="2379" y="579"/>
                      <a:pt x="3086" y="579"/>
                    </a:cubicBezTo>
                    <a:close/>
                    <a:moveTo>
                      <a:pt x="3086" y="0"/>
                    </a:moveTo>
                    <a:cubicBezTo>
                      <a:pt x="1383" y="0"/>
                      <a:pt x="0" y="1382"/>
                      <a:pt x="0" y="3086"/>
                    </a:cubicBezTo>
                    <a:cubicBezTo>
                      <a:pt x="0" y="4758"/>
                      <a:pt x="1383" y="6140"/>
                      <a:pt x="3086" y="6140"/>
                    </a:cubicBezTo>
                    <a:cubicBezTo>
                      <a:pt x="4758" y="6140"/>
                      <a:pt x="6140" y="4758"/>
                      <a:pt x="6140" y="3086"/>
                    </a:cubicBezTo>
                    <a:cubicBezTo>
                      <a:pt x="6140" y="1382"/>
                      <a:pt x="4758" y="0"/>
                      <a:pt x="30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62"/>
              <p:cNvSpPr/>
              <p:nvPr/>
            </p:nvSpPr>
            <p:spPr>
              <a:xfrm>
                <a:off x="3413000" y="4570400"/>
                <a:ext cx="12150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283" extrusionOk="0">
                    <a:moveTo>
                      <a:pt x="0" y="0"/>
                    </a:moveTo>
                    <a:lnTo>
                      <a:pt x="0" y="2282"/>
                    </a:lnTo>
                    <a:lnTo>
                      <a:pt x="48602" y="2282"/>
                    </a:lnTo>
                    <a:lnTo>
                      <a:pt x="486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62"/>
              <p:cNvSpPr/>
              <p:nvPr/>
            </p:nvSpPr>
            <p:spPr>
              <a:xfrm>
                <a:off x="3404950" y="4563150"/>
                <a:ext cx="1230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49214" h="2862" extrusionOk="0">
                    <a:moveTo>
                      <a:pt x="48635" y="579"/>
                    </a:moveTo>
                    <a:lnTo>
                      <a:pt x="48635" y="2251"/>
                    </a:lnTo>
                    <a:lnTo>
                      <a:pt x="611" y="2251"/>
                    </a:lnTo>
                    <a:lnTo>
                      <a:pt x="611" y="579"/>
                    </a:lnTo>
                    <a:close/>
                    <a:moveTo>
                      <a:pt x="322" y="1"/>
                    </a:moveTo>
                    <a:cubicBezTo>
                      <a:pt x="226" y="1"/>
                      <a:pt x="161" y="33"/>
                      <a:pt x="97" y="97"/>
                    </a:cubicBezTo>
                    <a:cubicBezTo>
                      <a:pt x="33" y="129"/>
                      <a:pt x="1" y="226"/>
                      <a:pt x="1" y="290"/>
                    </a:cubicBezTo>
                    <a:lnTo>
                      <a:pt x="1" y="2572"/>
                    </a:lnTo>
                    <a:cubicBezTo>
                      <a:pt x="1" y="2637"/>
                      <a:pt x="33" y="2701"/>
                      <a:pt x="97" y="2765"/>
                    </a:cubicBezTo>
                    <a:cubicBezTo>
                      <a:pt x="161" y="2829"/>
                      <a:pt x="226" y="2862"/>
                      <a:pt x="322" y="2862"/>
                    </a:cubicBezTo>
                    <a:lnTo>
                      <a:pt x="48924" y="2862"/>
                    </a:lnTo>
                    <a:cubicBezTo>
                      <a:pt x="49021" y="2862"/>
                      <a:pt x="49085" y="2829"/>
                      <a:pt x="49149" y="2765"/>
                    </a:cubicBezTo>
                    <a:cubicBezTo>
                      <a:pt x="49214" y="2701"/>
                      <a:pt x="49214" y="2637"/>
                      <a:pt x="49214" y="2572"/>
                    </a:cubicBezTo>
                    <a:lnTo>
                      <a:pt x="49214" y="290"/>
                    </a:lnTo>
                    <a:cubicBezTo>
                      <a:pt x="49214" y="226"/>
                      <a:pt x="49214" y="129"/>
                      <a:pt x="49149" y="97"/>
                    </a:cubicBezTo>
                    <a:cubicBezTo>
                      <a:pt x="49085" y="33"/>
                      <a:pt x="49021" y="1"/>
                      <a:pt x="489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62"/>
              <p:cNvSpPr/>
              <p:nvPr/>
            </p:nvSpPr>
            <p:spPr>
              <a:xfrm>
                <a:off x="2180250" y="2902900"/>
                <a:ext cx="162350" cy="178425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7137" extrusionOk="0">
                    <a:moveTo>
                      <a:pt x="2122" y="0"/>
                    </a:moveTo>
                    <a:lnTo>
                      <a:pt x="129" y="1897"/>
                    </a:lnTo>
                    <a:cubicBezTo>
                      <a:pt x="129" y="1897"/>
                      <a:pt x="1" y="3279"/>
                      <a:pt x="1286" y="5047"/>
                    </a:cubicBezTo>
                    <a:cubicBezTo>
                      <a:pt x="2540" y="6815"/>
                      <a:pt x="2797" y="7136"/>
                      <a:pt x="2797" y="7136"/>
                    </a:cubicBezTo>
                    <a:cubicBezTo>
                      <a:pt x="2797" y="7136"/>
                      <a:pt x="3247" y="6236"/>
                      <a:pt x="4244" y="5047"/>
                    </a:cubicBezTo>
                    <a:cubicBezTo>
                      <a:pt x="5272" y="3858"/>
                      <a:pt x="6494" y="2732"/>
                      <a:pt x="6494" y="2732"/>
                    </a:cubicBezTo>
                    <a:cubicBezTo>
                      <a:pt x="5980" y="547"/>
                      <a:pt x="2122" y="0"/>
                      <a:pt x="21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62"/>
              <p:cNvSpPr/>
              <p:nvPr/>
            </p:nvSpPr>
            <p:spPr>
              <a:xfrm>
                <a:off x="2177050" y="2895650"/>
                <a:ext cx="172800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7716" extrusionOk="0">
                    <a:moveTo>
                      <a:pt x="2356" y="566"/>
                    </a:moveTo>
                    <a:cubicBezTo>
                      <a:pt x="2682" y="623"/>
                      <a:pt x="3523" y="792"/>
                      <a:pt x="4340" y="1158"/>
                    </a:cubicBezTo>
                    <a:cubicBezTo>
                      <a:pt x="4790" y="1351"/>
                      <a:pt x="5272" y="1608"/>
                      <a:pt x="5625" y="1930"/>
                    </a:cubicBezTo>
                    <a:cubicBezTo>
                      <a:pt x="5971" y="2218"/>
                      <a:pt x="6214" y="2558"/>
                      <a:pt x="6330" y="2950"/>
                    </a:cubicBezTo>
                    <a:lnTo>
                      <a:pt x="6330" y="2950"/>
                    </a:lnTo>
                    <a:cubicBezTo>
                      <a:pt x="5982" y="3271"/>
                      <a:pt x="5007" y="4192"/>
                      <a:pt x="4179" y="5176"/>
                    </a:cubicBezTo>
                    <a:cubicBezTo>
                      <a:pt x="3544" y="5910"/>
                      <a:pt x="3130" y="6546"/>
                      <a:pt x="2898" y="6933"/>
                    </a:cubicBezTo>
                    <a:lnTo>
                      <a:pt x="2898" y="6933"/>
                    </a:lnTo>
                    <a:cubicBezTo>
                      <a:pt x="2886" y="6916"/>
                      <a:pt x="2874" y="6898"/>
                      <a:pt x="2861" y="6880"/>
                    </a:cubicBezTo>
                    <a:cubicBezTo>
                      <a:pt x="2636" y="6590"/>
                      <a:pt x="2250" y="6076"/>
                      <a:pt x="1607" y="5176"/>
                    </a:cubicBezTo>
                    <a:cubicBezTo>
                      <a:pt x="614" y="3798"/>
                      <a:pt x="515" y="2644"/>
                      <a:pt x="514" y="2318"/>
                    </a:cubicBezTo>
                    <a:lnTo>
                      <a:pt x="514" y="2318"/>
                    </a:lnTo>
                    <a:lnTo>
                      <a:pt x="2356" y="566"/>
                    </a:lnTo>
                    <a:close/>
                    <a:moveTo>
                      <a:pt x="2282" y="1"/>
                    </a:moveTo>
                    <a:cubicBezTo>
                      <a:pt x="2218" y="1"/>
                      <a:pt x="2122" y="33"/>
                      <a:pt x="2057" y="97"/>
                    </a:cubicBezTo>
                    <a:lnTo>
                      <a:pt x="64" y="1994"/>
                    </a:lnTo>
                    <a:cubicBezTo>
                      <a:pt x="32" y="2058"/>
                      <a:pt x="0" y="2090"/>
                      <a:pt x="0" y="2155"/>
                    </a:cubicBezTo>
                    <a:cubicBezTo>
                      <a:pt x="0" y="2187"/>
                      <a:pt x="0" y="2219"/>
                      <a:pt x="0" y="2315"/>
                    </a:cubicBezTo>
                    <a:cubicBezTo>
                      <a:pt x="0" y="2733"/>
                      <a:pt x="97" y="3987"/>
                      <a:pt x="1189" y="5498"/>
                    </a:cubicBezTo>
                    <a:cubicBezTo>
                      <a:pt x="2475" y="7266"/>
                      <a:pt x="2700" y="7587"/>
                      <a:pt x="2700" y="7587"/>
                    </a:cubicBezTo>
                    <a:cubicBezTo>
                      <a:pt x="2765" y="7683"/>
                      <a:pt x="2861" y="7716"/>
                      <a:pt x="2957" y="7716"/>
                    </a:cubicBezTo>
                    <a:cubicBezTo>
                      <a:pt x="3054" y="7683"/>
                      <a:pt x="3118" y="7651"/>
                      <a:pt x="3150" y="7555"/>
                    </a:cubicBezTo>
                    <a:lnTo>
                      <a:pt x="3182" y="7523"/>
                    </a:lnTo>
                    <a:cubicBezTo>
                      <a:pt x="3279" y="7330"/>
                      <a:pt x="3729" y="6526"/>
                      <a:pt x="4597" y="5498"/>
                    </a:cubicBezTo>
                    <a:cubicBezTo>
                      <a:pt x="5079" y="4919"/>
                      <a:pt x="5658" y="4340"/>
                      <a:pt x="6075" y="3922"/>
                    </a:cubicBezTo>
                    <a:cubicBezTo>
                      <a:pt x="6300" y="3730"/>
                      <a:pt x="6493" y="3537"/>
                      <a:pt x="6622" y="3408"/>
                    </a:cubicBezTo>
                    <a:cubicBezTo>
                      <a:pt x="6750" y="3312"/>
                      <a:pt x="6815" y="3247"/>
                      <a:pt x="6815" y="3247"/>
                    </a:cubicBezTo>
                    <a:cubicBezTo>
                      <a:pt x="6879" y="3183"/>
                      <a:pt x="6911" y="3055"/>
                      <a:pt x="6911" y="2958"/>
                    </a:cubicBezTo>
                    <a:cubicBezTo>
                      <a:pt x="6750" y="2347"/>
                      <a:pt x="6365" y="1865"/>
                      <a:pt x="5915" y="1480"/>
                    </a:cubicBezTo>
                    <a:cubicBezTo>
                      <a:pt x="5208" y="901"/>
                      <a:pt x="4307" y="547"/>
                      <a:pt x="3568" y="322"/>
                    </a:cubicBezTo>
                    <a:cubicBezTo>
                      <a:pt x="2861" y="97"/>
                      <a:pt x="2282" y="33"/>
                      <a:pt x="2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62"/>
              <p:cNvSpPr/>
              <p:nvPr/>
            </p:nvSpPr>
            <p:spPr>
              <a:xfrm>
                <a:off x="2210000" y="2764900"/>
                <a:ext cx="282075" cy="242375"/>
              </a:xfrm>
              <a:custGeom>
                <a:avLst/>
                <a:gdLst/>
                <a:ahLst/>
                <a:cxnLst/>
                <a:rect l="l" t="t" r="r" b="b"/>
                <a:pathLst>
                  <a:path w="11283" h="9695" extrusionOk="0">
                    <a:moveTo>
                      <a:pt x="5918" y="0"/>
                    </a:moveTo>
                    <a:cubicBezTo>
                      <a:pt x="4911" y="0"/>
                      <a:pt x="3878" y="114"/>
                      <a:pt x="3311" y="506"/>
                    </a:cubicBezTo>
                    <a:cubicBezTo>
                      <a:pt x="1929" y="1438"/>
                      <a:pt x="1382" y="2627"/>
                      <a:pt x="707" y="4588"/>
                    </a:cubicBezTo>
                    <a:cubicBezTo>
                      <a:pt x="0" y="6517"/>
                      <a:pt x="868" y="5584"/>
                      <a:pt x="1639" y="7031"/>
                    </a:cubicBezTo>
                    <a:cubicBezTo>
                      <a:pt x="2411" y="8445"/>
                      <a:pt x="2411" y="8381"/>
                      <a:pt x="3022" y="8477"/>
                    </a:cubicBezTo>
                    <a:cubicBezTo>
                      <a:pt x="3632" y="8574"/>
                      <a:pt x="4018" y="8574"/>
                      <a:pt x="4018" y="8574"/>
                    </a:cubicBezTo>
                    <a:cubicBezTo>
                      <a:pt x="4018" y="8574"/>
                      <a:pt x="5143" y="8960"/>
                      <a:pt x="6525" y="9474"/>
                    </a:cubicBezTo>
                    <a:cubicBezTo>
                      <a:pt x="6960" y="9629"/>
                      <a:pt x="7295" y="9694"/>
                      <a:pt x="7559" y="9694"/>
                    </a:cubicBezTo>
                    <a:cubicBezTo>
                      <a:pt x="8117" y="9694"/>
                      <a:pt x="8365" y="9405"/>
                      <a:pt x="8583" y="9056"/>
                    </a:cubicBezTo>
                    <a:cubicBezTo>
                      <a:pt x="8904" y="8510"/>
                      <a:pt x="9386" y="4588"/>
                      <a:pt x="9386" y="4588"/>
                    </a:cubicBezTo>
                    <a:cubicBezTo>
                      <a:pt x="9386" y="4588"/>
                      <a:pt x="10479" y="4074"/>
                      <a:pt x="10865" y="2949"/>
                    </a:cubicBezTo>
                    <a:cubicBezTo>
                      <a:pt x="11283" y="1824"/>
                      <a:pt x="9740" y="2145"/>
                      <a:pt x="9290" y="1984"/>
                    </a:cubicBezTo>
                    <a:cubicBezTo>
                      <a:pt x="8840" y="1824"/>
                      <a:pt x="8647" y="216"/>
                      <a:pt x="8647" y="216"/>
                    </a:cubicBezTo>
                    <a:cubicBezTo>
                      <a:pt x="8647" y="216"/>
                      <a:pt x="7307" y="0"/>
                      <a:pt x="59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62"/>
              <p:cNvSpPr/>
              <p:nvPr/>
            </p:nvSpPr>
            <p:spPr>
              <a:xfrm>
                <a:off x="2214000" y="2758250"/>
                <a:ext cx="276475" cy="255575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0223" extrusionOk="0">
                    <a:moveTo>
                      <a:pt x="5722" y="547"/>
                    </a:moveTo>
                    <a:cubicBezTo>
                      <a:pt x="6397" y="547"/>
                      <a:pt x="7073" y="611"/>
                      <a:pt x="7587" y="643"/>
                    </a:cubicBezTo>
                    <a:cubicBezTo>
                      <a:pt x="7844" y="675"/>
                      <a:pt x="8069" y="707"/>
                      <a:pt x="8198" y="739"/>
                    </a:cubicBezTo>
                    <a:cubicBezTo>
                      <a:pt x="8218" y="739"/>
                      <a:pt x="8236" y="740"/>
                      <a:pt x="8254" y="741"/>
                    </a:cubicBezTo>
                    <a:lnTo>
                      <a:pt x="8254" y="741"/>
                    </a:lnTo>
                    <a:cubicBezTo>
                      <a:pt x="8277" y="902"/>
                      <a:pt x="8319" y="1132"/>
                      <a:pt x="8390" y="1382"/>
                    </a:cubicBezTo>
                    <a:cubicBezTo>
                      <a:pt x="8423" y="1607"/>
                      <a:pt x="8519" y="1832"/>
                      <a:pt x="8615" y="2025"/>
                    </a:cubicBezTo>
                    <a:cubicBezTo>
                      <a:pt x="8648" y="2122"/>
                      <a:pt x="8712" y="2218"/>
                      <a:pt x="8776" y="2315"/>
                    </a:cubicBezTo>
                    <a:cubicBezTo>
                      <a:pt x="8840" y="2411"/>
                      <a:pt x="8937" y="2475"/>
                      <a:pt x="9033" y="2507"/>
                    </a:cubicBezTo>
                    <a:cubicBezTo>
                      <a:pt x="9194" y="2572"/>
                      <a:pt x="9387" y="2572"/>
                      <a:pt x="9548" y="2572"/>
                    </a:cubicBezTo>
                    <a:cubicBezTo>
                      <a:pt x="9805" y="2604"/>
                      <a:pt x="10094" y="2604"/>
                      <a:pt x="10287" y="2668"/>
                    </a:cubicBezTo>
                    <a:cubicBezTo>
                      <a:pt x="10383" y="2700"/>
                      <a:pt x="10448" y="2732"/>
                      <a:pt x="10480" y="2765"/>
                    </a:cubicBezTo>
                    <a:cubicBezTo>
                      <a:pt x="10512" y="2765"/>
                      <a:pt x="10512" y="2797"/>
                      <a:pt x="10512" y="2861"/>
                    </a:cubicBezTo>
                    <a:cubicBezTo>
                      <a:pt x="10512" y="2925"/>
                      <a:pt x="10512" y="3022"/>
                      <a:pt x="10480" y="3118"/>
                    </a:cubicBezTo>
                    <a:cubicBezTo>
                      <a:pt x="10287" y="3632"/>
                      <a:pt x="9933" y="4018"/>
                      <a:pt x="9644" y="4243"/>
                    </a:cubicBezTo>
                    <a:cubicBezTo>
                      <a:pt x="9516" y="4372"/>
                      <a:pt x="9355" y="4468"/>
                      <a:pt x="9258" y="4533"/>
                    </a:cubicBezTo>
                    <a:cubicBezTo>
                      <a:pt x="9226" y="4565"/>
                      <a:pt x="9194" y="4597"/>
                      <a:pt x="9162" y="4597"/>
                    </a:cubicBezTo>
                    <a:lnTo>
                      <a:pt x="9130" y="4629"/>
                    </a:lnTo>
                    <a:cubicBezTo>
                      <a:pt x="9033" y="4661"/>
                      <a:pt x="8969" y="4725"/>
                      <a:pt x="8969" y="4822"/>
                    </a:cubicBezTo>
                    <a:cubicBezTo>
                      <a:pt x="8969" y="4822"/>
                      <a:pt x="8937" y="5079"/>
                      <a:pt x="8873" y="5433"/>
                    </a:cubicBezTo>
                    <a:cubicBezTo>
                      <a:pt x="8808" y="6011"/>
                      <a:pt x="8680" y="6847"/>
                      <a:pt x="8551" y="7618"/>
                    </a:cubicBezTo>
                    <a:cubicBezTo>
                      <a:pt x="8487" y="8004"/>
                      <a:pt x="8423" y="8358"/>
                      <a:pt x="8358" y="8647"/>
                    </a:cubicBezTo>
                    <a:cubicBezTo>
                      <a:pt x="8326" y="8776"/>
                      <a:pt x="8294" y="8904"/>
                      <a:pt x="8262" y="9001"/>
                    </a:cubicBezTo>
                    <a:cubicBezTo>
                      <a:pt x="8230" y="9097"/>
                      <a:pt x="8198" y="9161"/>
                      <a:pt x="8198" y="9161"/>
                    </a:cubicBezTo>
                    <a:cubicBezTo>
                      <a:pt x="8101" y="9322"/>
                      <a:pt x="8005" y="9451"/>
                      <a:pt x="7876" y="9547"/>
                    </a:cubicBezTo>
                    <a:cubicBezTo>
                      <a:pt x="7780" y="9644"/>
                      <a:pt x="7651" y="9676"/>
                      <a:pt x="7394" y="9676"/>
                    </a:cubicBezTo>
                    <a:cubicBezTo>
                      <a:pt x="7169" y="9676"/>
                      <a:pt x="6880" y="9611"/>
                      <a:pt x="6430" y="9483"/>
                    </a:cubicBezTo>
                    <a:cubicBezTo>
                      <a:pt x="5080" y="9001"/>
                      <a:pt x="3955" y="8583"/>
                      <a:pt x="3955" y="8583"/>
                    </a:cubicBezTo>
                    <a:lnTo>
                      <a:pt x="3858" y="8583"/>
                    </a:lnTo>
                    <a:lnTo>
                      <a:pt x="3794" y="8551"/>
                    </a:lnTo>
                    <a:cubicBezTo>
                      <a:pt x="3665" y="8551"/>
                      <a:pt x="3344" y="8551"/>
                      <a:pt x="2894" y="8486"/>
                    </a:cubicBezTo>
                    <a:cubicBezTo>
                      <a:pt x="2733" y="8454"/>
                      <a:pt x="2637" y="8422"/>
                      <a:pt x="2572" y="8422"/>
                    </a:cubicBezTo>
                    <a:cubicBezTo>
                      <a:pt x="2540" y="8390"/>
                      <a:pt x="2508" y="8390"/>
                      <a:pt x="2476" y="8358"/>
                    </a:cubicBezTo>
                    <a:cubicBezTo>
                      <a:pt x="2412" y="8326"/>
                      <a:pt x="2315" y="8229"/>
                      <a:pt x="2219" y="8036"/>
                    </a:cubicBezTo>
                    <a:cubicBezTo>
                      <a:pt x="2090" y="7843"/>
                      <a:pt x="1929" y="7554"/>
                      <a:pt x="1704" y="7168"/>
                    </a:cubicBezTo>
                    <a:cubicBezTo>
                      <a:pt x="1415" y="6590"/>
                      <a:pt x="1062" y="6333"/>
                      <a:pt x="804" y="6172"/>
                    </a:cubicBezTo>
                    <a:cubicBezTo>
                      <a:pt x="708" y="6108"/>
                      <a:pt x="612" y="6043"/>
                      <a:pt x="612" y="6011"/>
                    </a:cubicBezTo>
                    <a:cubicBezTo>
                      <a:pt x="579" y="5979"/>
                      <a:pt x="547" y="5947"/>
                      <a:pt x="547" y="5850"/>
                    </a:cubicBezTo>
                    <a:cubicBezTo>
                      <a:pt x="547" y="5722"/>
                      <a:pt x="612" y="5400"/>
                      <a:pt x="804" y="4918"/>
                    </a:cubicBezTo>
                    <a:cubicBezTo>
                      <a:pt x="1126" y="3954"/>
                      <a:pt x="1447" y="3182"/>
                      <a:pt x="1833" y="2572"/>
                    </a:cubicBezTo>
                    <a:cubicBezTo>
                      <a:pt x="2187" y="1929"/>
                      <a:pt x="2637" y="1447"/>
                      <a:pt x="3279" y="997"/>
                    </a:cubicBezTo>
                    <a:cubicBezTo>
                      <a:pt x="3505" y="836"/>
                      <a:pt x="3890" y="707"/>
                      <a:pt x="4308" y="643"/>
                    </a:cubicBezTo>
                    <a:cubicBezTo>
                      <a:pt x="4726" y="579"/>
                      <a:pt x="5240" y="547"/>
                      <a:pt x="5722" y="547"/>
                    </a:cubicBezTo>
                    <a:close/>
                    <a:moveTo>
                      <a:pt x="5722" y="0"/>
                    </a:moveTo>
                    <a:cubicBezTo>
                      <a:pt x="5208" y="0"/>
                      <a:pt x="4694" y="32"/>
                      <a:pt x="4212" y="129"/>
                    </a:cubicBezTo>
                    <a:cubicBezTo>
                      <a:pt x="3762" y="193"/>
                      <a:pt x="3312" y="322"/>
                      <a:pt x="2990" y="547"/>
                    </a:cubicBezTo>
                    <a:cubicBezTo>
                      <a:pt x="2283" y="1029"/>
                      <a:pt x="1769" y="1607"/>
                      <a:pt x="1351" y="2282"/>
                    </a:cubicBezTo>
                    <a:cubicBezTo>
                      <a:pt x="933" y="2990"/>
                      <a:pt x="644" y="3793"/>
                      <a:pt x="290" y="4758"/>
                    </a:cubicBezTo>
                    <a:cubicBezTo>
                      <a:pt x="97" y="5272"/>
                      <a:pt x="33" y="5593"/>
                      <a:pt x="33" y="5850"/>
                    </a:cubicBezTo>
                    <a:cubicBezTo>
                      <a:pt x="1" y="6043"/>
                      <a:pt x="65" y="6236"/>
                      <a:pt x="194" y="6365"/>
                    </a:cubicBezTo>
                    <a:cubicBezTo>
                      <a:pt x="354" y="6525"/>
                      <a:pt x="515" y="6622"/>
                      <a:pt x="676" y="6751"/>
                    </a:cubicBezTo>
                    <a:cubicBezTo>
                      <a:pt x="869" y="6879"/>
                      <a:pt x="1029" y="7040"/>
                      <a:pt x="1254" y="7426"/>
                    </a:cubicBezTo>
                    <a:cubicBezTo>
                      <a:pt x="1640" y="8133"/>
                      <a:pt x="1833" y="8486"/>
                      <a:pt x="2058" y="8711"/>
                    </a:cubicBezTo>
                    <a:cubicBezTo>
                      <a:pt x="2154" y="8808"/>
                      <a:pt x="2283" y="8904"/>
                      <a:pt x="2412" y="8936"/>
                    </a:cubicBezTo>
                    <a:cubicBezTo>
                      <a:pt x="2540" y="8968"/>
                      <a:pt x="2669" y="8968"/>
                      <a:pt x="2829" y="9001"/>
                    </a:cubicBezTo>
                    <a:cubicBezTo>
                      <a:pt x="3280" y="9072"/>
                      <a:pt x="3608" y="9090"/>
                      <a:pt x="3762" y="9095"/>
                    </a:cubicBezTo>
                    <a:lnTo>
                      <a:pt x="3762" y="9095"/>
                    </a:lnTo>
                    <a:lnTo>
                      <a:pt x="3762" y="9097"/>
                    </a:lnTo>
                    <a:cubicBezTo>
                      <a:pt x="3762" y="9097"/>
                      <a:pt x="4887" y="9483"/>
                      <a:pt x="6269" y="9965"/>
                    </a:cubicBezTo>
                    <a:cubicBezTo>
                      <a:pt x="6719" y="10126"/>
                      <a:pt x="7105" y="10222"/>
                      <a:pt x="7394" y="10222"/>
                    </a:cubicBezTo>
                    <a:cubicBezTo>
                      <a:pt x="7715" y="10222"/>
                      <a:pt x="8005" y="10126"/>
                      <a:pt x="8198" y="9965"/>
                    </a:cubicBezTo>
                    <a:cubicBezTo>
                      <a:pt x="8390" y="9836"/>
                      <a:pt x="8551" y="9644"/>
                      <a:pt x="8648" y="9451"/>
                    </a:cubicBezTo>
                    <a:cubicBezTo>
                      <a:pt x="8712" y="9322"/>
                      <a:pt x="8744" y="9193"/>
                      <a:pt x="8808" y="9033"/>
                    </a:cubicBezTo>
                    <a:cubicBezTo>
                      <a:pt x="8969" y="8454"/>
                      <a:pt x="9130" y="7426"/>
                      <a:pt x="9258" y="6525"/>
                    </a:cubicBezTo>
                    <a:cubicBezTo>
                      <a:pt x="9378" y="5881"/>
                      <a:pt x="9461" y="5291"/>
                      <a:pt x="9497" y="5029"/>
                    </a:cubicBezTo>
                    <a:lnTo>
                      <a:pt x="9497" y="5029"/>
                    </a:lnTo>
                    <a:cubicBezTo>
                      <a:pt x="9819" y="4837"/>
                      <a:pt x="10604" y="4308"/>
                      <a:pt x="10962" y="3311"/>
                    </a:cubicBezTo>
                    <a:cubicBezTo>
                      <a:pt x="11026" y="3150"/>
                      <a:pt x="11058" y="3022"/>
                      <a:pt x="11058" y="2861"/>
                    </a:cubicBezTo>
                    <a:cubicBezTo>
                      <a:pt x="11058" y="2732"/>
                      <a:pt x="11026" y="2636"/>
                      <a:pt x="10962" y="2507"/>
                    </a:cubicBezTo>
                    <a:cubicBezTo>
                      <a:pt x="10866" y="2315"/>
                      <a:pt x="10673" y="2218"/>
                      <a:pt x="10512" y="2154"/>
                    </a:cubicBezTo>
                    <a:cubicBezTo>
                      <a:pt x="10255" y="2090"/>
                      <a:pt x="9998" y="2057"/>
                      <a:pt x="9741" y="2057"/>
                    </a:cubicBezTo>
                    <a:lnTo>
                      <a:pt x="9419" y="2057"/>
                    </a:lnTo>
                    <a:cubicBezTo>
                      <a:pt x="9323" y="2025"/>
                      <a:pt x="9258" y="2025"/>
                      <a:pt x="9226" y="2025"/>
                    </a:cubicBezTo>
                    <a:cubicBezTo>
                      <a:pt x="9226" y="2025"/>
                      <a:pt x="9130" y="1929"/>
                      <a:pt x="9065" y="1768"/>
                    </a:cubicBezTo>
                    <a:cubicBezTo>
                      <a:pt x="8969" y="1543"/>
                      <a:pt x="8873" y="1190"/>
                      <a:pt x="8840" y="932"/>
                    </a:cubicBezTo>
                    <a:cubicBezTo>
                      <a:pt x="8808" y="804"/>
                      <a:pt x="8776" y="675"/>
                      <a:pt x="8776" y="611"/>
                    </a:cubicBezTo>
                    <a:cubicBezTo>
                      <a:pt x="8744" y="514"/>
                      <a:pt x="8744" y="450"/>
                      <a:pt x="8744" y="450"/>
                    </a:cubicBezTo>
                    <a:cubicBezTo>
                      <a:pt x="8744" y="354"/>
                      <a:pt x="8648" y="257"/>
                      <a:pt x="8519" y="225"/>
                    </a:cubicBezTo>
                    <a:cubicBezTo>
                      <a:pt x="8519" y="225"/>
                      <a:pt x="7137" y="0"/>
                      <a:pt x="5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62"/>
              <p:cNvSpPr/>
              <p:nvPr/>
            </p:nvSpPr>
            <p:spPr>
              <a:xfrm>
                <a:off x="2414900" y="2812075"/>
                <a:ext cx="129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705" extrusionOk="0">
                    <a:moveTo>
                      <a:pt x="194" y="1"/>
                    </a:moveTo>
                    <a:cubicBezTo>
                      <a:pt x="65" y="33"/>
                      <a:pt x="1" y="419"/>
                      <a:pt x="33" y="869"/>
                    </a:cubicBezTo>
                    <a:cubicBezTo>
                      <a:pt x="65" y="1351"/>
                      <a:pt x="194" y="1704"/>
                      <a:pt x="322" y="1704"/>
                    </a:cubicBezTo>
                    <a:cubicBezTo>
                      <a:pt x="451" y="1672"/>
                      <a:pt x="515" y="1287"/>
                      <a:pt x="483" y="837"/>
                    </a:cubicBezTo>
                    <a:cubicBezTo>
                      <a:pt x="451" y="387"/>
                      <a:pt x="322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62"/>
              <p:cNvSpPr/>
              <p:nvPr/>
            </p:nvSpPr>
            <p:spPr>
              <a:xfrm>
                <a:off x="2047650" y="2005300"/>
                <a:ext cx="213800" cy="6653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26615" extrusionOk="0">
                    <a:moveTo>
                      <a:pt x="3933" y="1"/>
                    </a:moveTo>
                    <a:cubicBezTo>
                      <a:pt x="3662" y="1"/>
                      <a:pt x="3472" y="320"/>
                      <a:pt x="3472" y="320"/>
                    </a:cubicBezTo>
                    <a:lnTo>
                      <a:pt x="3858" y="2795"/>
                    </a:lnTo>
                    <a:cubicBezTo>
                      <a:pt x="3858" y="2795"/>
                      <a:pt x="2733" y="417"/>
                      <a:pt x="2315" y="159"/>
                    </a:cubicBezTo>
                    <a:cubicBezTo>
                      <a:pt x="2178" y="85"/>
                      <a:pt x="2061" y="55"/>
                      <a:pt x="1960" y="55"/>
                    </a:cubicBezTo>
                    <a:cubicBezTo>
                      <a:pt x="1541" y="55"/>
                      <a:pt x="1415" y="577"/>
                      <a:pt x="1415" y="577"/>
                    </a:cubicBezTo>
                    <a:lnTo>
                      <a:pt x="2830" y="3824"/>
                    </a:lnTo>
                    <a:cubicBezTo>
                      <a:pt x="2830" y="3824"/>
                      <a:pt x="1640" y="1574"/>
                      <a:pt x="1126" y="1445"/>
                    </a:cubicBezTo>
                    <a:cubicBezTo>
                      <a:pt x="1081" y="1434"/>
                      <a:pt x="1041" y="1429"/>
                      <a:pt x="1004" y="1429"/>
                    </a:cubicBezTo>
                    <a:cubicBezTo>
                      <a:pt x="617" y="1429"/>
                      <a:pt x="644" y="1992"/>
                      <a:pt x="644" y="1992"/>
                    </a:cubicBezTo>
                    <a:lnTo>
                      <a:pt x="2058" y="4853"/>
                    </a:lnTo>
                    <a:cubicBezTo>
                      <a:pt x="2058" y="4853"/>
                      <a:pt x="1544" y="4081"/>
                      <a:pt x="1029" y="3695"/>
                    </a:cubicBezTo>
                    <a:cubicBezTo>
                      <a:pt x="893" y="3593"/>
                      <a:pt x="777" y="3552"/>
                      <a:pt x="684" y="3552"/>
                    </a:cubicBezTo>
                    <a:cubicBezTo>
                      <a:pt x="427" y="3552"/>
                      <a:pt x="350" y="3869"/>
                      <a:pt x="515" y="4081"/>
                    </a:cubicBezTo>
                    <a:cubicBezTo>
                      <a:pt x="708" y="4338"/>
                      <a:pt x="3215" y="7971"/>
                      <a:pt x="3215" y="7971"/>
                    </a:cubicBezTo>
                    <a:cubicBezTo>
                      <a:pt x="3215" y="7971"/>
                      <a:pt x="1" y="18450"/>
                      <a:pt x="1" y="20153"/>
                    </a:cubicBezTo>
                    <a:cubicBezTo>
                      <a:pt x="1" y="21825"/>
                      <a:pt x="901" y="26614"/>
                      <a:pt x="901" y="26614"/>
                    </a:cubicBezTo>
                    <a:lnTo>
                      <a:pt x="5433" y="26100"/>
                    </a:lnTo>
                    <a:lnTo>
                      <a:pt x="4790" y="20411"/>
                    </a:lnTo>
                    <a:lnTo>
                      <a:pt x="5433" y="7971"/>
                    </a:lnTo>
                    <a:cubicBezTo>
                      <a:pt x="5433" y="7971"/>
                      <a:pt x="6333" y="6653"/>
                      <a:pt x="6719" y="6267"/>
                    </a:cubicBezTo>
                    <a:cubicBezTo>
                      <a:pt x="6976" y="6010"/>
                      <a:pt x="7812" y="5303"/>
                      <a:pt x="8294" y="4917"/>
                    </a:cubicBezTo>
                    <a:cubicBezTo>
                      <a:pt x="8519" y="4724"/>
                      <a:pt x="8551" y="4403"/>
                      <a:pt x="8423" y="4178"/>
                    </a:cubicBezTo>
                    <a:cubicBezTo>
                      <a:pt x="8309" y="3973"/>
                      <a:pt x="8114" y="3865"/>
                      <a:pt x="7908" y="3865"/>
                    </a:cubicBezTo>
                    <a:cubicBezTo>
                      <a:pt x="7823" y="3865"/>
                      <a:pt x="7736" y="3883"/>
                      <a:pt x="7651" y="3920"/>
                    </a:cubicBezTo>
                    <a:lnTo>
                      <a:pt x="5819" y="4853"/>
                    </a:lnTo>
                    <a:cubicBezTo>
                      <a:pt x="5819" y="4853"/>
                      <a:pt x="4758" y="1092"/>
                      <a:pt x="4533" y="577"/>
                    </a:cubicBezTo>
                    <a:cubicBezTo>
                      <a:pt x="4318" y="135"/>
                      <a:pt x="4108" y="1"/>
                      <a:pt x="3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62"/>
              <p:cNvSpPr/>
              <p:nvPr/>
            </p:nvSpPr>
            <p:spPr>
              <a:xfrm>
                <a:off x="2047650" y="2204550"/>
                <a:ext cx="80400" cy="4661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8645" extrusionOk="0">
                    <a:moveTo>
                      <a:pt x="3215" y="1"/>
                    </a:moveTo>
                    <a:cubicBezTo>
                      <a:pt x="3215" y="1"/>
                      <a:pt x="1" y="10480"/>
                      <a:pt x="1" y="12183"/>
                    </a:cubicBezTo>
                    <a:cubicBezTo>
                      <a:pt x="1" y="13855"/>
                      <a:pt x="901" y="18644"/>
                      <a:pt x="901" y="18644"/>
                    </a:cubicBezTo>
                    <a:lnTo>
                      <a:pt x="2090" y="18516"/>
                    </a:lnTo>
                    <a:cubicBezTo>
                      <a:pt x="2090" y="17134"/>
                      <a:pt x="2058" y="15848"/>
                      <a:pt x="2026" y="14948"/>
                    </a:cubicBezTo>
                    <a:cubicBezTo>
                      <a:pt x="1865" y="11541"/>
                      <a:pt x="3215" y="1"/>
                      <a:pt x="32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62"/>
              <p:cNvSpPr/>
              <p:nvPr/>
            </p:nvSpPr>
            <p:spPr>
              <a:xfrm>
                <a:off x="2054100" y="2240725"/>
                <a:ext cx="69925" cy="28932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1573" extrusionOk="0">
                    <a:moveTo>
                      <a:pt x="2797" y="0"/>
                    </a:moveTo>
                    <a:lnTo>
                      <a:pt x="2797" y="0"/>
                    </a:lnTo>
                    <a:cubicBezTo>
                      <a:pt x="2572" y="804"/>
                      <a:pt x="2250" y="1864"/>
                      <a:pt x="1897" y="3022"/>
                    </a:cubicBezTo>
                    <a:cubicBezTo>
                      <a:pt x="1222" y="5433"/>
                      <a:pt x="450" y="8229"/>
                      <a:pt x="129" y="9772"/>
                    </a:cubicBezTo>
                    <a:cubicBezTo>
                      <a:pt x="32" y="10222"/>
                      <a:pt x="0" y="10543"/>
                      <a:pt x="0" y="10736"/>
                    </a:cubicBezTo>
                    <a:cubicBezTo>
                      <a:pt x="0" y="10961"/>
                      <a:pt x="0" y="11219"/>
                      <a:pt x="32" y="11572"/>
                    </a:cubicBezTo>
                    <a:cubicBezTo>
                      <a:pt x="257" y="11508"/>
                      <a:pt x="482" y="11476"/>
                      <a:pt x="739" y="11444"/>
                    </a:cubicBezTo>
                    <a:cubicBezTo>
                      <a:pt x="804" y="11411"/>
                      <a:pt x="868" y="11379"/>
                      <a:pt x="964" y="11347"/>
                    </a:cubicBezTo>
                    <a:cubicBezTo>
                      <a:pt x="1222" y="11283"/>
                      <a:pt x="1511" y="11186"/>
                      <a:pt x="1800" y="11154"/>
                    </a:cubicBezTo>
                    <a:cubicBezTo>
                      <a:pt x="1961" y="7747"/>
                      <a:pt x="2507" y="2540"/>
                      <a:pt x="27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62"/>
              <p:cNvSpPr/>
              <p:nvPr/>
            </p:nvSpPr>
            <p:spPr>
              <a:xfrm>
                <a:off x="2040425" y="1998825"/>
                <a:ext cx="226650" cy="679075"/>
              </a:xfrm>
              <a:custGeom>
                <a:avLst/>
                <a:gdLst/>
                <a:ahLst/>
                <a:cxnLst/>
                <a:rect l="l" t="t" r="r" b="b"/>
                <a:pathLst>
                  <a:path w="9066" h="27163" extrusionOk="0">
                    <a:moveTo>
                      <a:pt x="4211" y="515"/>
                    </a:moveTo>
                    <a:cubicBezTo>
                      <a:pt x="4244" y="515"/>
                      <a:pt x="4276" y="515"/>
                      <a:pt x="4340" y="579"/>
                    </a:cubicBezTo>
                    <a:cubicBezTo>
                      <a:pt x="4372" y="643"/>
                      <a:pt x="4469" y="740"/>
                      <a:pt x="4565" y="965"/>
                    </a:cubicBezTo>
                    <a:cubicBezTo>
                      <a:pt x="4597" y="997"/>
                      <a:pt x="4629" y="1094"/>
                      <a:pt x="4694" y="1254"/>
                    </a:cubicBezTo>
                    <a:cubicBezTo>
                      <a:pt x="4854" y="1769"/>
                      <a:pt x="5144" y="2765"/>
                      <a:pt x="5401" y="3601"/>
                    </a:cubicBezTo>
                    <a:cubicBezTo>
                      <a:pt x="5658" y="4469"/>
                      <a:pt x="5851" y="5176"/>
                      <a:pt x="5851" y="5176"/>
                    </a:cubicBezTo>
                    <a:cubicBezTo>
                      <a:pt x="5883" y="5272"/>
                      <a:pt x="5915" y="5337"/>
                      <a:pt x="6012" y="5369"/>
                    </a:cubicBezTo>
                    <a:cubicBezTo>
                      <a:pt x="6038" y="5382"/>
                      <a:pt x="6065" y="5390"/>
                      <a:pt x="6094" y="5390"/>
                    </a:cubicBezTo>
                    <a:cubicBezTo>
                      <a:pt x="6135" y="5390"/>
                      <a:pt x="6180" y="5374"/>
                      <a:pt x="6237" y="5337"/>
                    </a:cubicBezTo>
                    <a:lnTo>
                      <a:pt x="8069" y="4437"/>
                    </a:lnTo>
                    <a:lnTo>
                      <a:pt x="8197" y="4404"/>
                    </a:lnTo>
                    <a:cubicBezTo>
                      <a:pt x="8326" y="4404"/>
                      <a:pt x="8422" y="4469"/>
                      <a:pt x="8487" y="4565"/>
                    </a:cubicBezTo>
                    <a:cubicBezTo>
                      <a:pt x="8519" y="4597"/>
                      <a:pt x="8519" y="4662"/>
                      <a:pt x="8519" y="4726"/>
                    </a:cubicBezTo>
                    <a:cubicBezTo>
                      <a:pt x="8519" y="4822"/>
                      <a:pt x="8487" y="4887"/>
                      <a:pt x="8422" y="4951"/>
                    </a:cubicBezTo>
                    <a:cubicBezTo>
                      <a:pt x="8165" y="5176"/>
                      <a:pt x="7844" y="5433"/>
                      <a:pt x="7555" y="5690"/>
                    </a:cubicBezTo>
                    <a:cubicBezTo>
                      <a:pt x="7233" y="5947"/>
                      <a:pt x="6976" y="6204"/>
                      <a:pt x="6815" y="6333"/>
                    </a:cubicBezTo>
                    <a:cubicBezTo>
                      <a:pt x="6590" y="6558"/>
                      <a:pt x="6269" y="6976"/>
                      <a:pt x="6012" y="7362"/>
                    </a:cubicBezTo>
                    <a:cubicBezTo>
                      <a:pt x="5722" y="7747"/>
                      <a:pt x="5497" y="8069"/>
                      <a:pt x="5497" y="8069"/>
                    </a:cubicBezTo>
                    <a:cubicBezTo>
                      <a:pt x="5465" y="8101"/>
                      <a:pt x="5465" y="8165"/>
                      <a:pt x="5465" y="8197"/>
                    </a:cubicBezTo>
                    <a:lnTo>
                      <a:pt x="4790" y="20670"/>
                    </a:lnTo>
                    <a:lnTo>
                      <a:pt x="4790" y="20702"/>
                    </a:lnTo>
                    <a:lnTo>
                      <a:pt x="5433" y="26134"/>
                    </a:lnTo>
                    <a:lnTo>
                      <a:pt x="1401" y="26589"/>
                    </a:lnTo>
                    <a:lnTo>
                      <a:pt x="1401" y="26589"/>
                    </a:lnTo>
                    <a:cubicBezTo>
                      <a:pt x="1377" y="26455"/>
                      <a:pt x="1348" y="26276"/>
                      <a:pt x="1318" y="26070"/>
                    </a:cubicBezTo>
                    <a:cubicBezTo>
                      <a:pt x="1190" y="25363"/>
                      <a:pt x="997" y="24238"/>
                      <a:pt x="836" y="23145"/>
                    </a:cubicBezTo>
                    <a:cubicBezTo>
                      <a:pt x="676" y="22084"/>
                      <a:pt x="547" y="20991"/>
                      <a:pt x="547" y="20412"/>
                    </a:cubicBezTo>
                    <a:cubicBezTo>
                      <a:pt x="547" y="20219"/>
                      <a:pt x="579" y="19898"/>
                      <a:pt x="676" y="19448"/>
                    </a:cubicBezTo>
                    <a:cubicBezTo>
                      <a:pt x="997" y="17905"/>
                      <a:pt x="1769" y="15109"/>
                      <a:pt x="2444" y="12698"/>
                    </a:cubicBezTo>
                    <a:cubicBezTo>
                      <a:pt x="2797" y="11508"/>
                      <a:pt x="3119" y="10415"/>
                      <a:pt x="3376" y="9612"/>
                    </a:cubicBezTo>
                    <a:cubicBezTo>
                      <a:pt x="3601" y="8808"/>
                      <a:pt x="3761" y="8294"/>
                      <a:pt x="3761" y="8294"/>
                    </a:cubicBezTo>
                    <a:cubicBezTo>
                      <a:pt x="3794" y="8230"/>
                      <a:pt x="3794" y="8133"/>
                      <a:pt x="3729" y="8069"/>
                    </a:cubicBezTo>
                    <a:cubicBezTo>
                      <a:pt x="3729" y="8069"/>
                      <a:pt x="3119" y="7169"/>
                      <a:pt x="2444" y="6237"/>
                    </a:cubicBezTo>
                    <a:cubicBezTo>
                      <a:pt x="2122" y="5754"/>
                      <a:pt x="1801" y="5272"/>
                      <a:pt x="1511" y="4887"/>
                    </a:cubicBezTo>
                    <a:cubicBezTo>
                      <a:pt x="1383" y="4726"/>
                      <a:pt x="1286" y="4533"/>
                      <a:pt x="1190" y="4437"/>
                    </a:cubicBezTo>
                    <a:cubicBezTo>
                      <a:pt x="1093" y="4308"/>
                      <a:pt x="1029" y="4212"/>
                      <a:pt x="997" y="4179"/>
                    </a:cubicBezTo>
                    <a:lnTo>
                      <a:pt x="965" y="4083"/>
                    </a:lnTo>
                    <a:cubicBezTo>
                      <a:pt x="997" y="4083"/>
                      <a:pt x="1061" y="4083"/>
                      <a:pt x="1158" y="4147"/>
                    </a:cubicBezTo>
                    <a:cubicBezTo>
                      <a:pt x="1383" y="4340"/>
                      <a:pt x="1640" y="4597"/>
                      <a:pt x="1801" y="4854"/>
                    </a:cubicBezTo>
                    <a:cubicBezTo>
                      <a:pt x="1897" y="4951"/>
                      <a:pt x="1994" y="5079"/>
                      <a:pt x="2026" y="5144"/>
                    </a:cubicBezTo>
                    <a:lnTo>
                      <a:pt x="2090" y="5240"/>
                    </a:lnTo>
                    <a:lnTo>
                      <a:pt x="2122" y="5272"/>
                    </a:lnTo>
                    <a:cubicBezTo>
                      <a:pt x="2184" y="5335"/>
                      <a:pt x="2260" y="5370"/>
                      <a:pt x="2340" y="5370"/>
                    </a:cubicBezTo>
                    <a:cubicBezTo>
                      <a:pt x="2385" y="5370"/>
                      <a:pt x="2430" y="5359"/>
                      <a:pt x="2476" y="5337"/>
                    </a:cubicBezTo>
                    <a:cubicBezTo>
                      <a:pt x="2604" y="5272"/>
                      <a:pt x="2636" y="5112"/>
                      <a:pt x="2572" y="4983"/>
                    </a:cubicBezTo>
                    <a:lnTo>
                      <a:pt x="2560" y="4959"/>
                    </a:lnTo>
                    <a:lnTo>
                      <a:pt x="2560" y="4959"/>
                    </a:lnTo>
                    <a:lnTo>
                      <a:pt x="2572" y="4951"/>
                    </a:lnTo>
                    <a:cubicBezTo>
                      <a:pt x="2572" y="4951"/>
                      <a:pt x="2553" y="4922"/>
                      <a:pt x="2517" y="4873"/>
                    </a:cubicBezTo>
                    <a:lnTo>
                      <a:pt x="2517" y="4873"/>
                    </a:lnTo>
                    <a:lnTo>
                      <a:pt x="1190" y="2219"/>
                    </a:lnTo>
                    <a:lnTo>
                      <a:pt x="1190" y="2219"/>
                    </a:lnTo>
                    <a:cubicBezTo>
                      <a:pt x="1191" y="2167"/>
                      <a:pt x="1197" y="2076"/>
                      <a:pt x="1222" y="2026"/>
                    </a:cubicBezTo>
                    <a:lnTo>
                      <a:pt x="1254" y="1961"/>
                    </a:lnTo>
                    <a:lnTo>
                      <a:pt x="1351" y="1961"/>
                    </a:lnTo>
                    <a:cubicBezTo>
                      <a:pt x="1351" y="1961"/>
                      <a:pt x="1415" y="1994"/>
                      <a:pt x="1479" y="2058"/>
                    </a:cubicBezTo>
                    <a:cubicBezTo>
                      <a:pt x="1736" y="2283"/>
                      <a:pt x="2090" y="2829"/>
                      <a:pt x="2379" y="3311"/>
                    </a:cubicBezTo>
                    <a:cubicBezTo>
                      <a:pt x="2540" y="3536"/>
                      <a:pt x="2669" y="3762"/>
                      <a:pt x="2733" y="3922"/>
                    </a:cubicBezTo>
                    <a:cubicBezTo>
                      <a:pt x="2829" y="4083"/>
                      <a:pt x="2894" y="4212"/>
                      <a:pt x="2894" y="4212"/>
                    </a:cubicBezTo>
                    <a:cubicBezTo>
                      <a:pt x="2936" y="4297"/>
                      <a:pt x="3022" y="4340"/>
                      <a:pt x="3113" y="4340"/>
                    </a:cubicBezTo>
                    <a:cubicBezTo>
                      <a:pt x="3158" y="4340"/>
                      <a:pt x="3204" y="4329"/>
                      <a:pt x="3247" y="4308"/>
                    </a:cubicBezTo>
                    <a:cubicBezTo>
                      <a:pt x="3376" y="4244"/>
                      <a:pt x="3440" y="4083"/>
                      <a:pt x="3376" y="3954"/>
                    </a:cubicBezTo>
                    <a:lnTo>
                      <a:pt x="1993" y="811"/>
                    </a:lnTo>
                    <a:lnTo>
                      <a:pt x="1993" y="811"/>
                    </a:lnTo>
                    <a:cubicBezTo>
                      <a:pt x="2008" y="775"/>
                      <a:pt x="2030" y="735"/>
                      <a:pt x="2058" y="708"/>
                    </a:cubicBezTo>
                    <a:lnTo>
                      <a:pt x="2122" y="611"/>
                    </a:lnTo>
                    <a:lnTo>
                      <a:pt x="2251" y="579"/>
                    </a:lnTo>
                    <a:cubicBezTo>
                      <a:pt x="2283" y="579"/>
                      <a:pt x="2347" y="611"/>
                      <a:pt x="2476" y="676"/>
                    </a:cubicBezTo>
                    <a:cubicBezTo>
                      <a:pt x="2476" y="676"/>
                      <a:pt x="2540" y="740"/>
                      <a:pt x="2604" y="804"/>
                    </a:cubicBezTo>
                    <a:cubicBezTo>
                      <a:pt x="2829" y="1094"/>
                      <a:pt x="3151" y="1704"/>
                      <a:pt x="3440" y="2186"/>
                    </a:cubicBezTo>
                    <a:cubicBezTo>
                      <a:pt x="3569" y="2476"/>
                      <a:pt x="3697" y="2701"/>
                      <a:pt x="3794" y="2861"/>
                    </a:cubicBezTo>
                    <a:cubicBezTo>
                      <a:pt x="3858" y="3054"/>
                      <a:pt x="3922" y="3151"/>
                      <a:pt x="3922" y="3151"/>
                    </a:cubicBezTo>
                    <a:cubicBezTo>
                      <a:pt x="3969" y="3245"/>
                      <a:pt x="4051" y="3305"/>
                      <a:pt x="4142" y="3305"/>
                    </a:cubicBezTo>
                    <a:cubicBezTo>
                      <a:pt x="4175" y="3305"/>
                      <a:pt x="4209" y="3297"/>
                      <a:pt x="4244" y="3279"/>
                    </a:cubicBezTo>
                    <a:cubicBezTo>
                      <a:pt x="4372" y="3247"/>
                      <a:pt x="4437" y="3119"/>
                      <a:pt x="4437" y="2990"/>
                    </a:cubicBezTo>
                    <a:lnTo>
                      <a:pt x="4064" y="633"/>
                    </a:lnTo>
                    <a:lnTo>
                      <a:pt x="4064" y="633"/>
                    </a:lnTo>
                    <a:cubicBezTo>
                      <a:pt x="4070" y="625"/>
                      <a:pt x="4077" y="618"/>
                      <a:pt x="4083" y="611"/>
                    </a:cubicBezTo>
                    <a:cubicBezTo>
                      <a:pt x="4147" y="547"/>
                      <a:pt x="4211" y="515"/>
                      <a:pt x="4211" y="515"/>
                    </a:cubicBezTo>
                    <a:close/>
                    <a:moveTo>
                      <a:pt x="4211" y="1"/>
                    </a:moveTo>
                    <a:cubicBezTo>
                      <a:pt x="3986" y="1"/>
                      <a:pt x="3826" y="129"/>
                      <a:pt x="3697" y="226"/>
                    </a:cubicBezTo>
                    <a:cubicBezTo>
                      <a:pt x="3601" y="322"/>
                      <a:pt x="3536" y="418"/>
                      <a:pt x="3536" y="451"/>
                    </a:cubicBezTo>
                    <a:cubicBezTo>
                      <a:pt x="3504" y="483"/>
                      <a:pt x="3504" y="547"/>
                      <a:pt x="3504" y="611"/>
                    </a:cubicBezTo>
                    <a:lnTo>
                      <a:pt x="3638" y="1468"/>
                    </a:lnTo>
                    <a:lnTo>
                      <a:pt x="3638" y="1468"/>
                    </a:lnTo>
                    <a:cubicBezTo>
                      <a:pt x="3508" y="1228"/>
                      <a:pt x="3368" y="998"/>
                      <a:pt x="3247" y="804"/>
                    </a:cubicBezTo>
                    <a:cubicBezTo>
                      <a:pt x="3151" y="643"/>
                      <a:pt x="3086" y="547"/>
                      <a:pt x="2990" y="451"/>
                    </a:cubicBezTo>
                    <a:cubicBezTo>
                      <a:pt x="2926" y="354"/>
                      <a:pt x="2829" y="258"/>
                      <a:pt x="2733" y="193"/>
                    </a:cubicBezTo>
                    <a:cubicBezTo>
                      <a:pt x="2572" y="97"/>
                      <a:pt x="2411" y="65"/>
                      <a:pt x="2251" y="65"/>
                    </a:cubicBezTo>
                    <a:cubicBezTo>
                      <a:pt x="2090" y="65"/>
                      <a:pt x="1929" y="97"/>
                      <a:pt x="1833" y="193"/>
                    </a:cubicBezTo>
                    <a:cubicBezTo>
                      <a:pt x="1672" y="290"/>
                      <a:pt x="1576" y="451"/>
                      <a:pt x="1511" y="547"/>
                    </a:cubicBezTo>
                    <a:cubicBezTo>
                      <a:pt x="1479" y="676"/>
                      <a:pt x="1447" y="772"/>
                      <a:pt x="1447" y="772"/>
                    </a:cubicBezTo>
                    <a:cubicBezTo>
                      <a:pt x="1415" y="836"/>
                      <a:pt x="1447" y="901"/>
                      <a:pt x="1447" y="933"/>
                    </a:cubicBezTo>
                    <a:lnTo>
                      <a:pt x="1729" y="1565"/>
                    </a:lnTo>
                    <a:lnTo>
                      <a:pt x="1729" y="1565"/>
                    </a:lnTo>
                    <a:cubicBezTo>
                      <a:pt x="1646" y="1509"/>
                      <a:pt x="1571" y="1470"/>
                      <a:pt x="1479" y="1447"/>
                    </a:cubicBezTo>
                    <a:cubicBezTo>
                      <a:pt x="1415" y="1415"/>
                      <a:pt x="1351" y="1415"/>
                      <a:pt x="1286" y="1415"/>
                    </a:cubicBezTo>
                    <a:cubicBezTo>
                      <a:pt x="1158" y="1415"/>
                      <a:pt x="997" y="1479"/>
                      <a:pt x="901" y="1544"/>
                    </a:cubicBezTo>
                    <a:cubicBezTo>
                      <a:pt x="772" y="1704"/>
                      <a:pt x="708" y="1833"/>
                      <a:pt x="676" y="1961"/>
                    </a:cubicBezTo>
                    <a:cubicBezTo>
                      <a:pt x="643" y="2090"/>
                      <a:pt x="643" y="2219"/>
                      <a:pt x="643" y="2251"/>
                    </a:cubicBezTo>
                    <a:lnTo>
                      <a:pt x="643" y="2283"/>
                    </a:lnTo>
                    <a:lnTo>
                      <a:pt x="676" y="2379"/>
                    </a:lnTo>
                    <a:lnTo>
                      <a:pt x="1299" y="3613"/>
                    </a:lnTo>
                    <a:lnTo>
                      <a:pt x="1299" y="3613"/>
                    </a:lnTo>
                    <a:cubicBezTo>
                      <a:pt x="1195" y="3562"/>
                      <a:pt x="1087" y="3536"/>
                      <a:pt x="965" y="3536"/>
                    </a:cubicBezTo>
                    <a:cubicBezTo>
                      <a:pt x="804" y="3536"/>
                      <a:pt x="643" y="3601"/>
                      <a:pt x="579" y="3729"/>
                    </a:cubicBezTo>
                    <a:cubicBezTo>
                      <a:pt x="483" y="3826"/>
                      <a:pt x="451" y="3954"/>
                      <a:pt x="451" y="4083"/>
                    </a:cubicBezTo>
                    <a:cubicBezTo>
                      <a:pt x="451" y="4244"/>
                      <a:pt x="483" y="4372"/>
                      <a:pt x="579" y="4501"/>
                    </a:cubicBezTo>
                    <a:cubicBezTo>
                      <a:pt x="611" y="4533"/>
                      <a:pt x="676" y="4597"/>
                      <a:pt x="740" y="4726"/>
                    </a:cubicBezTo>
                    <a:cubicBezTo>
                      <a:pt x="1061" y="5176"/>
                      <a:pt x="1704" y="6076"/>
                      <a:pt x="2251" y="6880"/>
                    </a:cubicBezTo>
                    <a:cubicBezTo>
                      <a:pt x="2694" y="7496"/>
                      <a:pt x="3063" y="8037"/>
                      <a:pt x="3210" y="8255"/>
                    </a:cubicBezTo>
                    <a:lnTo>
                      <a:pt x="3210" y="8255"/>
                    </a:lnTo>
                    <a:cubicBezTo>
                      <a:pt x="3044" y="8804"/>
                      <a:pt x="2342" y="11127"/>
                      <a:pt x="1640" y="13598"/>
                    </a:cubicBezTo>
                    <a:cubicBezTo>
                      <a:pt x="1222" y="15012"/>
                      <a:pt x="836" y="16491"/>
                      <a:pt x="515" y="17712"/>
                    </a:cubicBezTo>
                    <a:cubicBezTo>
                      <a:pt x="354" y="18323"/>
                      <a:pt x="226" y="18902"/>
                      <a:pt x="161" y="19352"/>
                    </a:cubicBezTo>
                    <a:cubicBezTo>
                      <a:pt x="65" y="19802"/>
                      <a:pt x="1" y="20155"/>
                      <a:pt x="1" y="20412"/>
                    </a:cubicBezTo>
                    <a:cubicBezTo>
                      <a:pt x="1" y="21280"/>
                      <a:pt x="226" y="22887"/>
                      <a:pt x="451" y="24302"/>
                    </a:cubicBezTo>
                    <a:cubicBezTo>
                      <a:pt x="676" y="25716"/>
                      <a:pt x="933" y="26938"/>
                      <a:pt x="933" y="26938"/>
                    </a:cubicBezTo>
                    <a:cubicBezTo>
                      <a:pt x="933" y="27066"/>
                      <a:pt x="1061" y="27163"/>
                      <a:pt x="1222" y="27163"/>
                    </a:cubicBezTo>
                    <a:lnTo>
                      <a:pt x="5754" y="26616"/>
                    </a:lnTo>
                    <a:cubicBezTo>
                      <a:pt x="5819" y="26616"/>
                      <a:pt x="5883" y="26584"/>
                      <a:pt x="5915" y="26520"/>
                    </a:cubicBezTo>
                    <a:cubicBezTo>
                      <a:pt x="5979" y="26488"/>
                      <a:pt x="5979" y="26391"/>
                      <a:pt x="5979" y="26327"/>
                    </a:cubicBezTo>
                    <a:lnTo>
                      <a:pt x="5337" y="20670"/>
                    </a:lnTo>
                    <a:lnTo>
                      <a:pt x="5973" y="8353"/>
                    </a:lnTo>
                    <a:lnTo>
                      <a:pt x="5973" y="8353"/>
                    </a:lnTo>
                    <a:cubicBezTo>
                      <a:pt x="6039" y="8258"/>
                      <a:pt x="6224" y="7991"/>
                      <a:pt x="6429" y="7683"/>
                    </a:cubicBezTo>
                    <a:cubicBezTo>
                      <a:pt x="6719" y="7330"/>
                      <a:pt x="7040" y="6880"/>
                      <a:pt x="7201" y="6719"/>
                    </a:cubicBezTo>
                    <a:cubicBezTo>
                      <a:pt x="7329" y="6590"/>
                      <a:pt x="7587" y="6365"/>
                      <a:pt x="7876" y="6108"/>
                    </a:cubicBezTo>
                    <a:cubicBezTo>
                      <a:pt x="8197" y="5851"/>
                      <a:pt x="8519" y="5562"/>
                      <a:pt x="8744" y="5369"/>
                    </a:cubicBezTo>
                    <a:cubicBezTo>
                      <a:pt x="8969" y="5208"/>
                      <a:pt x="9065" y="4951"/>
                      <a:pt x="9065" y="4726"/>
                    </a:cubicBezTo>
                    <a:cubicBezTo>
                      <a:pt x="9065" y="4565"/>
                      <a:pt x="9033" y="4437"/>
                      <a:pt x="8937" y="4308"/>
                    </a:cubicBezTo>
                    <a:cubicBezTo>
                      <a:pt x="8776" y="4019"/>
                      <a:pt x="8487" y="3858"/>
                      <a:pt x="8197" y="3858"/>
                    </a:cubicBezTo>
                    <a:cubicBezTo>
                      <a:pt x="8069" y="3858"/>
                      <a:pt x="7940" y="3890"/>
                      <a:pt x="7812" y="3954"/>
                    </a:cubicBezTo>
                    <a:lnTo>
                      <a:pt x="6279" y="4734"/>
                    </a:lnTo>
                    <a:lnTo>
                      <a:pt x="6279" y="4734"/>
                    </a:lnTo>
                    <a:cubicBezTo>
                      <a:pt x="6179" y="4376"/>
                      <a:pt x="6006" y="3751"/>
                      <a:pt x="5819" y="3086"/>
                    </a:cubicBezTo>
                    <a:cubicBezTo>
                      <a:pt x="5658" y="2604"/>
                      <a:pt x="5497" y="2058"/>
                      <a:pt x="5369" y="1640"/>
                    </a:cubicBezTo>
                    <a:cubicBezTo>
                      <a:pt x="5304" y="1415"/>
                      <a:pt x="5240" y="1254"/>
                      <a:pt x="5176" y="1094"/>
                    </a:cubicBezTo>
                    <a:cubicBezTo>
                      <a:pt x="5144" y="933"/>
                      <a:pt x="5079" y="804"/>
                      <a:pt x="5047" y="708"/>
                    </a:cubicBezTo>
                    <a:cubicBezTo>
                      <a:pt x="4951" y="483"/>
                      <a:pt x="4822" y="322"/>
                      <a:pt x="4694" y="193"/>
                    </a:cubicBezTo>
                    <a:cubicBezTo>
                      <a:pt x="4533" y="65"/>
                      <a:pt x="4372" y="1"/>
                      <a:pt x="4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62"/>
              <p:cNvSpPr/>
              <p:nvPr/>
            </p:nvSpPr>
            <p:spPr>
              <a:xfrm>
                <a:off x="2352225" y="3549925"/>
                <a:ext cx="682300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27292" h="8113" extrusionOk="0">
                    <a:moveTo>
                      <a:pt x="22580" y="1"/>
                    </a:moveTo>
                    <a:cubicBezTo>
                      <a:pt x="22419" y="1"/>
                      <a:pt x="22266" y="71"/>
                      <a:pt x="22148" y="188"/>
                    </a:cubicBezTo>
                    <a:cubicBezTo>
                      <a:pt x="21698" y="638"/>
                      <a:pt x="20959" y="1410"/>
                      <a:pt x="20669" y="1667"/>
                    </a:cubicBezTo>
                    <a:cubicBezTo>
                      <a:pt x="20252" y="2021"/>
                      <a:pt x="18901" y="2856"/>
                      <a:pt x="18901" y="2856"/>
                    </a:cubicBezTo>
                    <a:lnTo>
                      <a:pt x="3536" y="2278"/>
                    </a:lnTo>
                    <a:lnTo>
                      <a:pt x="804" y="1667"/>
                    </a:lnTo>
                    <a:lnTo>
                      <a:pt x="1" y="6167"/>
                    </a:lnTo>
                    <a:cubicBezTo>
                      <a:pt x="1" y="6167"/>
                      <a:pt x="1061" y="7421"/>
                      <a:pt x="2733" y="7549"/>
                    </a:cubicBezTo>
                    <a:cubicBezTo>
                      <a:pt x="2763" y="7551"/>
                      <a:pt x="2798" y="7552"/>
                      <a:pt x="2836" y="7552"/>
                    </a:cubicBezTo>
                    <a:cubicBezTo>
                      <a:pt x="4921" y="7552"/>
                      <a:pt x="18741" y="5042"/>
                      <a:pt x="18741" y="5042"/>
                    </a:cubicBezTo>
                    <a:cubicBezTo>
                      <a:pt x="18741" y="5042"/>
                      <a:pt x="22212" y="7774"/>
                      <a:pt x="22470" y="7999"/>
                    </a:cubicBezTo>
                    <a:cubicBezTo>
                      <a:pt x="22545" y="8075"/>
                      <a:pt x="22644" y="8112"/>
                      <a:pt x="22735" y="8112"/>
                    </a:cubicBezTo>
                    <a:cubicBezTo>
                      <a:pt x="22955" y="8112"/>
                      <a:pt x="23137" y="7903"/>
                      <a:pt x="22887" y="7517"/>
                    </a:cubicBezTo>
                    <a:cubicBezTo>
                      <a:pt x="22534" y="6971"/>
                      <a:pt x="21795" y="6425"/>
                      <a:pt x="21794" y="6424"/>
                    </a:cubicBezTo>
                    <a:lnTo>
                      <a:pt x="21794" y="6424"/>
                    </a:lnTo>
                    <a:lnTo>
                      <a:pt x="24527" y="8032"/>
                    </a:lnTo>
                    <a:cubicBezTo>
                      <a:pt x="24527" y="8032"/>
                      <a:pt x="24552" y="8034"/>
                      <a:pt x="24593" y="8034"/>
                    </a:cubicBezTo>
                    <a:cubicBezTo>
                      <a:pt x="24767" y="8034"/>
                      <a:pt x="25216" y="7992"/>
                      <a:pt x="25138" y="7549"/>
                    </a:cubicBezTo>
                    <a:cubicBezTo>
                      <a:pt x="25041" y="7035"/>
                      <a:pt x="22856" y="5717"/>
                      <a:pt x="22855" y="5717"/>
                    </a:cubicBezTo>
                    <a:lnTo>
                      <a:pt x="22855" y="5717"/>
                    </a:lnTo>
                    <a:lnTo>
                      <a:pt x="26005" y="7324"/>
                    </a:lnTo>
                    <a:cubicBezTo>
                      <a:pt x="26005" y="7324"/>
                      <a:pt x="26809" y="7196"/>
                      <a:pt x="26455" y="6457"/>
                    </a:cubicBezTo>
                    <a:cubicBezTo>
                      <a:pt x="26263" y="6039"/>
                      <a:pt x="23980" y="4721"/>
                      <a:pt x="23980" y="4721"/>
                    </a:cubicBezTo>
                    <a:lnTo>
                      <a:pt x="23980" y="4721"/>
                    </a:lnTo>
                    <a:lnTo>
                      <a:pt x="26391" y="5267"/>
                    </a:lnTo>
                    <a:cubicBezTo>
                      <a:pt x="26391" y="5267"/>
                      <a:pt x="27291" y="4817"/>
                      <a:pt x="26198" y="4239"/>
                    </a:cubicBezTo>
                    <a:cubicBezTo>
                      <a:pt x="25716" y="3949"/>
                      <a:pt x="22019" y="2663"/>
                      <a:pt x="22019" y="2663"/>
                    </a:cubicBezTo>
                    <a:lnTo>
                      <a:pt x="23048" y="896"/>
                    </a:lnTo>
                    <a:cubicBezTo>
                      <a:pt x="23209" y="606"/>
                      <a:pt x="23145" y="285"/>
                      <a:pt x="22887" y="92"/>
                    </a:cubicBezTo>
                    <a:cubicBezTo>
                      <a:pt x="22787" y="29"/>
                      <a:pt x="22682" y="1"/>
                      <a:pt x="225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62"/>
              <p:cNvSpPr/>
              <p:nvPr/>
            </p:nvSpPr>
            <p:spPr>
              <a:xfrm>
                <a:off x="2345000" y="3543375"/>
                <a:ext cx="682275" cy="216200"/>
              </a:xfrm>
              <a:custGeom>
                <a:avLst/>
                <a:gdLst/>
                <a:ahLst/>
                <a:cxnLst/>
                <a:rect l="l" t="t" r="r" b="b"/>
                <a:pathLst>
                  <a:path w="27291" h="8648" extrusionOk="0">
                    <a:moveTo>
                      <a:pt x="22855" y="547"/>
                    </a:moveTo>
                    <a:cubicBezTo>
                      <a:pt x="22919" y="547"/>
                      <a:pt x="22951" y="547"/>
                      <a:pt x="23016" y="579"/>
                    </a:cubicBezTo>
                    <a:cubicBezTo>
                      <a:pt x="23112" y="643"/>
                      <a:pt x="23176" y="740"/>
                      <a:pt x="23176" y="868"/>
                    </a:cubicBezTo>
                    <a:cubicBezTo>
                      <a:pt x="23176" y="900"/>
                      <a:pt x="23144" y="965"/>
                      <a:pt x="23112" y="1029"/>
                    </a:cubicBezTo>
                    <a:lnTo>
                      <a:pt x="22083" y="2797"/>
                    </a:lnTo>
                    <a:cubicBezTo>
                      <a:pt x="22051" y="2861"/>
                      <a:pt x="22051" y="2925"/>
                      <a:pt x="22051" y="3022"/>
                    </a:cubicBezTo>
                    <a:cubicBezTo>
                      <a:pt x="22083" y="3086"/>
                      <a:pt x="22148" y="3151"/>
                      <a:pt x="22212" y="3183"/>
                    </a:cubicBezTo>
                    <a:cubicBezTo>
                      <a:pt x="22244" y="3183"/>
                      <a:pt x="23144" y="3504"/>
                      <a:pt x="24141" y="3858"/>
                    </a:cubicBezTo>
                    <a:cubicBezTo>
                      <a:pt x="24623" y="4018"/>
                      <a:pt x="25137" y="4211"/>
                      <a:pt x="25523" y="4372"/>
                    </a:cubicBezTo>
                    <a:cubicBezTo>
                      <a:pt x="25748" y="4468"/>
                      <a:pt x="25941" y="4533"/>
                      <a:pt x="26069" y="4597"/>
                    </a:cubicBezTo>
                    <a:cubicBezTo>
                      <a:pt x="26230" y="4661"/>
                      <a:pt x="26327" y="4693"/>
                      <a:pt x="26359" y="4726"/>
                    </a:cubicBezTo>
                    <a:cubicBezTo>
                      <a:pt x="26552" y="4822"/>
                      <a:pt x="26648" y="4918"/>
                      <a:pt x="26712" y="4983"/>
                    </a:cubicBezTo>
                    <a:cubicBezTo>
                      <a:pt x="26777" y="5047"/>
                      <a:pt x="26777" y="5079"/>
                      <a:pt x="26777" y="5079"/>
                    </a:cubicBezTo>
                    <a:lnTo>
                      <a:pt x="26744" y="5143"/>
                    </a:lnTo>
                    <a:lnTo>
                      <a:pt x="26662" y="5253"/>
                    </a:lnTo>
                    <a:lnTo>
                      <a:pt x="26662" y="5253"/>
                    </a:lnTo>
                    <a:lnTo>
                      <a:pt x="24334" y="4726"/>
                    </a:lnTo>
                    <a:cubicBezTo>
                      <a:pt x="24316" y="4721"/>
                      <a:pt x="24299" y="4719"/>
                      <a:pt x="24281" y="4719"/>
                    </a:cubicBezTo>
                    <a:cubicBezTo>
                      <a:pt x="24164" y="4719"/>
                      <a:pt x="24040" y="4803"/>
                      <a:pt x="24012" y="4886"/>
                    </a:cubicBezTo>
                    <a:cubicBezTo>
                      <a:pt x="23948" y="5015"/>
                      <a:pt x="24012" y="5176"/>
                      <a:pt x="24141" y="5240"/>
                    </a:cubicBezTo>
                    <a:cubicBezTo>
                      <a:pt x="24141" y="5240"/>
                      <a:pt x="24269" y="5304"/>
                      <a:pt x="24494" y="5433"/>
                    </a:cubicBezTo>
                    <a:cubicBezTo>
                      <a:pt x="24816" y="5626"/>
                      <a:pt x="25298" y="5915"/>
                      <a:pt x="25716" y="6204"/>
                    </a:cubicBezTo>
                    <a:cubicBezTo>
                      <a:pt x="25941" y="6365"/>
                      <a:pt x="26134" y="6494"/>
                      <a:pt x="26294" y="6622"/>
                    </a:cubicBezTo>
                    <a:cubicBezTo>
                      <a:pt x="26359" y="6686"/>
                      <a:pt x="26423" y="6719"/>
                      <a:pt x="26455" y="6783"/>
                    </a:cubicBezTo>
                    <a:lnTo>
                      <a:pt x="26519" y="6815"/>
                    </a:lnTo>
                    <a:lnTo>
                      <a:pt x="26519" y="6847"/>
                    </a:lnTo>
                    <a:cubicBezTo>
                      <a:pt x="26552" y="6944"/>
                      <a:pt x="26584" y="7008"/>
                      <a:pt x="26584" y="7072"/>
                    </a:cubicBezTo>
                    <a:cubicBezTo>
                      <a:pt x="26584" y="7104"/>
                      <a:pt x="26552" y="7136"/>
                      <a:pt x="26552" y="7169"/>
                    </a:cubicBezTo>
                    <a:cubicBezTo>
                      <a:pt x="26519" y="7233"/>
                      <a:pt x="26455" y="7265"/>
                      <a:pt x="26359" y="7297"/>
                    </a:cubicBezTo>
                    <a:lnTo>
                      <a:pt x="26328" y="7312"/>
                    </a:lnTo>
                    <a:lnTo>
                      <a:pt x="26328" y="7312"/>
                    </a:lnTo>
                    <a:lnTo>
                      <a:pt x="23363" y="5769"/>
                    </a:lnTo>
                    <a:lnTo>
                      <a:pt x="23363" y="5769"/>
                    </a:lnTo>
                    <a:cubicBezTo>
                      <a:pt x="23326" y="5743"/>
                      <a:pt x="23305" y="5727"/>
                      <a:pt x="23305" y="5722"/>
                    </a:cubicBezTo>
                    <a:lnTo>
                      <a:pt x="23297" y="5735"/>
                    </a:lnTo>
                    <a:lnTo>
                      <a:pt x="23297" y="5735"/>
                    </a:lnTo>
                    <a:lnTo>
                      <a:pt x="23273" y="5722"/>
                    </a:lnTo>
                    <a:cubicBezTo>
                      <a:pt x="23237" y="5704"/>
                      <a:pt x="23199" y="5696"/>
                      <a:pt x="23160" y="5696"/>
                    </a:cubicBezTo>
                    <a:cubicBezTo>
                      <a:pt x="23062" y="5696"/>
                      <a:pt x="22966" y="5749"/>
                      <a:pt x="22919" y="5818"/>
                    </a:cubicBezTo>
                    <a:cubicBezTo>
                      <a:pt x="22855" y="5947"/>
                      <a:pt x="22887" y="6108"/>
                      <a:pt x="23016" y="6204"/>
                    </a:cubicBezTo>
                    <a:cubicBezTo>
                      <a:pt x="23016" y="6204"/>
                      <a:pt x="23144" y="6269"/>
                      <a:pt x="23337" y="6397"/>
                    </a:cubicBezTo>
                    <a:cubicBezTo>
                      <a:pt x="23659" y="6590"/>
                      <a:pt x="24109" y="6911"/>
                      <a:pt x="24494" y="7201"/>
                    </a:cubicBezTo>
                    <a:cubicBezTo>
                      <a:pt x="24687" y="7361"/>
                      <a:pt x="24848" y="7522"/>
                      <a:pt x="24976" y="7651"/>
                    </a:cubicBezTo>
                    <a:cubicBezTo>
                      <a:pt x="25041" y="7715"/>
                      <a:pt x="25105" y="7747"/>
                      <a:pt x="25137" y="7811"/>
                    </a:cubicBezTo>
                    <a:lnTo>
                      <a:pt x="25169" y="7844"/>
                    </a:lnTo>
                    <a:lnTo>
                      <a:pt x="25169" y="7876"/>
                    </a:lnTo>
                    <a:lnTo>
                      <a:pt x="25169" y="7908"/>
                    </a:lnTo>
                    <a:lnTo>
                      <a:pt x="25169" y="7940"/>
                    </a:lnTo>
                    <a:cubicBezTo>
                      <a:pt x="25169" y="7972"/>
                      <a:pt x="25137" y="7972"/>
                      <a:pt x="25073" y="8004"/>
                    </a:cubicBezTo>
                    <a:lnTo>
                      <a:pt x="24921" y="8004"/>
                    </a:lnTo>
                    <a:lnTo>
                      <a:pt x="22212" y="6429"/>
                    </a:lnTo>
                    <a:cubicBezTo>
                      <a:pt x="22169" y="6408"/>
                      <a:pt x="22123" y="6397"/>
                      <a:pt x="22078" y="6397"/>
                    </a:cubicBezTo>
                    <a:cubicBezTo>
                      <a:pt x="21987" y="6397"/>
                      <a:pt x="21901" y="6440"/>
                      <a:pt x="21858" y="6526"/>
                    </a:cubicBezTo>
                    <a:cubicBezTo>
                      <a:pt x="21762" y="6654"/>
                      <a:pt x="21794" y="6815"/>
                      <a:pt x="21923" y="6879"/>
                    </a:cubicBezTo>
                    <a:lnTo>
                      <a:pt x="21955" y="6911"/>
                    </a:lnTo>
                    <a:lnTo>
                      <a:pt x="21955" y="6911"/>
                    </a:lnTo>
                    <a:lnTo>
                      <a:pt x="21955" y="6911"/>
                    </a:lnTo>
                    <a:cubicBezTo>
                      <a:pt x="22083" y="7008"/>
                      <a:pt x="22662" y="7522"/>
                      <a:pt x="22951" y="7940"/>
                    </a:cubicBezTo>
                    <a:cubicBezTo>
                      <a:pt x="23016" y="8036"/>
                      <a:pt x="23016" y="8101"/>
                      <a:pt x="23016" y="8101"/>
                    </a:cubicBezTo>
                    <a:lnTo>
                      <a:pt x="22919" y="8069"/>
                    </a:lnTo>
                    <a:cubicBezTo>
                      <a:pt x="22887" y="8036"/>
                      <a:pt x="22823" y="7972"/>
                      <a:pt x="22694" y="7876"/>
                    </a:cubicBezTo>
                    <a:cubicBezTo>
                      <a:pt x="21858" y="7201"/>
                      <a:pt x="19223" y="5111"/>
                      <a:pt x="19223" y="5111"/>
                    </a:cubicBezTo>
                    <a:cubicBezTo>
                      <a:pt x="19158" y="5047"/>
                      <a:pt x="19062" y="5047"/>
                      <a:pt x="18998" y="5047"/>
                    </a:cubicBezTo>
                    <a:cubicBezTo>
                      <a:pt x="18998" y="5047"/>
                      <a:pt x="18130" y="5208"/>
                      <a:pt x="16812" y="5433"/>
                    </a:cubicBezTo>
                    <a:cubicBezTo>
                      <a:pt x="14819" y="5786"/>
                      <a:pt x="11797" y="6301"/>
                      <a:pt x="9065" y="6751"/>
                    </a:cubicBezTo>
                    <a:cubicBezTo>
                      <a:pt x="7715" y="6976"/>
                      <a:pt x="6429" y="7169"/>
                      <a:pt x="5368" y="7297"/>
                    </a:cubicBezTo>
                    <a:cubicBezTo>
                      <a:pt x="4340" y="7458"/>
                      <a:pt x="3504" y="7554"/>
                      <a:pt x="3150" y="7554"/>
                    </a:cubicBezTo>
                    <a:lnTo>
                      <a:pt x="3054" y="7522"/>
                    </a:lnTo>
                    <a:cubicBezTo>
                      <a:pt x="2250" y="7490"/>
                      <a:pt x="1608" y="7169"/>
                      <a:pt x="1157" y="6847"/>
                    </a:cubicBezTo>
                    <a:cubicBezTo>
                      <a:pt x="932" y="6719"/>
                      <a:pt x="772" y="6558"/>
                      <a:pt x="643" y="6429"/>
                    </a:cubicBezTo>
                    <a:cubicBezTo>
                      <a:pt x="612" y="6414"/>
                      <a:pt x="588" y="6391"/>
                      <a:pt x="569" y="6367"/>
                    </a:cubicBezTo>
                    <a:lnTo>
                      <a:pt x="569" y="6367"/>
                    </a:lnTo>
                    <a:lnTo>
                      <a:pt x="1286" y="2250"/>
                    </a:lnTo>
                    <a:lnTo>
                      <a:pt x="3793" y="2829"/>
                    </a:lnTo>
                    <a:lnTo>
                      <a:pt x="3825" y="2829"/>
                    </a:lnTo>
                    <a:lnTo>
                      <a:pt x="19190" y="3376"/>
                    </a:lnTo>
                    <a:cubicBezTo>
                      <a:pt x="19223" y="3376"/>
                      <a:pt x="19287" y="3376"/>
                      <a:pt x="19319" y="3343"/>
                    </a:cubicBezTo>
                    <a:cubicBezTo>
                      <a:pt x="19319" y="3343"/>
                      <a:pt x="19673" y="3118"/>
                      <a:pt x="20058" y="2893"/>
                    </a:cubicBezTo>
                    <a:cubicBezTo>
                      <a:pt x="20444" y="2636"/>
                      <a:pt x="20894" y="2347"/>
                      <a:pt x="21119" y="2122"/>
                    </a:cubicBezTo>
                    <a:cubicBezTo>
                      <a:pt x="21280" y="1993"/>
                      <a:pt x="21537" y="1736"/>
                      <a:pt x="21826" y="1447"/>
                    </a:cubicBezTo>
                    <a:cubicBezTo>
                      <a:pt x="22083" y="1158"/>
                      <a:pt x="22405" y="868"/>
                      <a:pt x="22630" y="643"/>
                    </a:cubicBezTo>
                    <a:cubicBezTo>
                      <a:pt x="22662" y="579"/>
                      <a:pt x="22759" y="547"/>
                      <a:pt x="22855" y="547"/>
                    </a:cubicBezTo>
                    <a:close/>
                    <a:moveTo>
                      <a:pt x="22855" y="0"/>
                    </a:moveTo>
                    <a:cubicBezTo>
                      <a:pt x="22630" y="0"/>
                      <a:pt x="22405" y="97"/>
                      <a:pt x="22212" y="257"/>
                    </a:cubicBezTo>
                    <a:cubicBezTo>
                      <a:pt x="22019" y="483"/>
                      <a:pt x="21698" y="804"/>
                      <a:pt x="21441" y="1093"/>
                    </a:cubicBezTo>
                    <a:cubicBezTo>
                      <a:pt x="21151" y="1350"/>
                      <a:pt x="20894" y="1608"/>
                      <a:pt x="20766" y="1736"/>
                    </a:cubicBezTo>
                    <a:cubicBezTo>
                      <a:pt x="20605" y="1897"/>
                      <a:pt x="20155" y="2186"/>
                      <a:pt x="19769" y="2443"/>
                    </a:cubicBezTo>
                    <a:cubicBezTo>
                      <a:pt x="19511" y="2594"/>
                      <a:pt x="19281" y="2745"/>
                      <a:pt x="19158" y="2828"/>
                    </a:cubicBezTo>
                    <a:lnTo>
                      <a:pt x="19158" y="2828"/>
                    </a:lnTo>
                    <a:lnTo>
                      <a:pt x="3858" y="2283"/>
                    </a:lnTo>
                    <a:lnTo>
                      <a:pt x="1157" y="1672"/>
                    </a:lnTo>
                    <a:cubicBezTo>
                      <a:pt x="1061" y="1672"/>
                      <a:pt x="997" y="1672"/>
                      <a:pt x="932" y="1704"/>
                    </a:cubicBezTo>
                    <a:cubicBezTo>
                      <a:pt x="868" y="1768"/>
                      <a:pt x="836" y="1833"/>
                      <a:pt x="836" y="1897"/>
                    </a:cubicBezTo>
                    <a:lnTo>
                      <a:pt x="0" y="6397"/>
                    </a:lnTo>
                    <a:cubicBezTo>
                      <a:pt x="0" y="6461"/>
                      <a:pt x="32" y="6558"/>
                      <a:pt x="65" y="6622"/>
                    </a:cubicBezTo>
                    <a:cubicBezTo>
                      <a:pt x="97" y="6622"/>
                      <a:pt x="354" y="6944"/>
                      <a:pt x="868" y="7297"/>
                    </a:cubicBezTo>
                    <a:cubicBezTo>
                      <a:pt x="1383" y="7651"/>
                      <a:pt x="2090" y="8004"/>
                      <a:pt x="3022" y="8069"/>
                    </a:cubicBezTo>
                    <a:lnTo>
                      <a:pt x="3150" y="8069"/>
                    </a:lnTo>
                    <a:cubicBezTo>
                      <a:pt x="3729" y="8069"/>
                      <a:pt x="4983" y="7908"/>
                      <a:pt x="6558" y="7683"/>
                    </a:cubicBezTo>
                    <a:cubicBezTo>
                      <a:pt x="10956" y="7033"/>
                      <a:pt x="17850" y="5787"/>
                      <a:pt x="18945" y="5588"/>
                    </a:cubicBezTo>
                    <a:lnTo>
                      <a:pt x="18945" y="5588"/>
                    </a:lnTo>
                    <a:cubicBezTo>
                      <a:pt x="19176" y="5768"/>
                      <a:pt x="19895" y="6329"/>
                      <a:pt x="20637" y="6911"/>
                    </a:cubicBezTo>
                    <a:cubicBezTo>
                      <a:pt x="21087" y="7265"/>
                      <a:pt x="21537" y="7651"/>
                      <a:pt x="21891" y="7908"/>
                    </a:cubicBezTo>
                    <a:cubicBezTo>
                      <a:pt x="22083" y="8069"/>
                      <a:pt x="22244" y="8197"/>
                      <a:pt x="22341" y="8294"/>
                    </a:cubicBezTo>
                    <a:cubicBezTo>
                      <a:pt x="22469" y="8390"/>
                      <a:pt x="22534" y="8454"/>
                      <a:pt x="22566" y="8486"/>
                    </a:cubicBezTo>
                    <a:cubicBezTo>
                      <a:pt x="22694" y="8583"/>
                      <a:pt x="22855" y="8647"/>
                      <a:pt x="23016" y="8647"/>
                    </a:cubicBezTo>
                    <a:cubicBezTo>
                      <a:pt x="23144" y="8647"/>
                      <a:pt x="23273" y="8615"/>
                      <a:pt x="23369" y="8519"/>
                    </a:cubicBezTo>
                    <a:cubicBezTo>
                      <a:pt x="23498" y="8422"/>
                      <a:pt x="23562" y="8261"/>
                      <a:pt x="23562" y="8101"/>
                    </a:cubicBezTo>
                    <a:cubicBezTo>
                      <a:pt x="23562" y="7998"/>
                      <a:pt x="23536" y="7909"/>
                      <a:pt x="23492" y="7816"/>
                    </a:cubicBezTo>
                    <a:lnTo>
                      <a:pt x="23492" y="7816"/>
                    </a:lnTo>
                    <a:lnTo>
                      <a:pt x="24687" y="8519"/>
                    </a:lnTo>
                    <a:lnTo>
                      <a:pt x="24816" y="8551"/>
                    </a:lnTo>
                    <a:lnTo>
                      <a:pt x="24912" y="8551"/>
                    </a:lnTo>
                    <a:cubicBezTo>
                      <a:pt x="25009" y="8551"/>
                      <a:pt x="25169" y="8551"/>
                      <a:pt x="25330" y="8454"/>
                    </a:cubicBezTo>
                    <a:cubicBezTo>
                      <a:pt x="25427" y="8422"/>
                      <a:pt x="25523" y="8358"/>
                      <a:pt x="25587" y="8261"/>
                    </a:cubicBezTo>
                    <a:cubicBezTo>
                      <a:pt x="25652" y="8165"/>
                      <a:pt x="25716" y="8036"/>
                      <a:pt x="25684" y="7908"/>
                    </a:cubicBezTo>
                    <a:cubicBezTo>
                      <a:pt x="25684" y="7876"/>
                      <a:pt x="25684" y="7811"/>
                      <a:pt x="25684" y="7779"/>
                    </a:cubicBezTo>
                    <a:cubicBezTo>
                      <a:pt x="25664" y="7683"/>
                      <a:pt x="25633" y="7609"/>
                      <a:pt x="25598" y="7545"/>
                    </a:cubicBezTo>
                    <a:lnTo>
                      <a:pt x="25598" y="7545"/>
                    </a:lnTo>
                    <a:lnTo>
                      <a:pt x="26166" y="7844"/>
                    </a:lnTo>
                    <a:cubicBezTo>
                      <a:pt x="26198" y="7860"/>
                      <a:pt x="26230" y="7868"/>
                      <a:pt x="26262" y="7868"/>
                    </a:cubicBezTo>
                    <a:cubicBezTo>
                      <a:pt x="26294" y="7868"/>
                      <a:pt x="26327" y="7860"/>
                      <a:pt x="26359" y="7844"/>
                    </a:cubicBezTo>
                    <a:cubicBezTo>
                      <a:pt x="26359" y="7844"/>
                      <a:pt x="26519" y="7844"/>
                      <a:pt x="26712" y="7715"/>
                    </a:cubicBezTo>
                    <a:cubicBezTo>
                      <a:pt x="26809" y="7683"/>
                      <a:pt x="26905" y="7586"/>
                      <a:pt x="26969" y="7490"/>
                    </a:cubicBezTo>
                    <a:cubicBezTo>
                      <a:pt x="27066" y="7361"/>
                      <a:pt x="27130" y="7233"/>
                      <a:pt x="27098" y="7072"/>
                    </a:cubicBezTo>
                    <a:cubicBezTo>
                      <a:pt x="27098" y="6911"/>
                      <a:pt x="27066" y="6751"/>
                      <a:pt x="27002" y="6622"/>
                    </a:cubicBezTo>
                    <a:cubicBezTo>
                      <a:pt x="26937" y="6494"/>
                      <a:pt x="26873" y="6429"/>
                      <a:pt x="26777" y="6333"/>
                    </a:cubicBezTo>
                    <a:cubicBezTo>
                      <a:pt x="26550" y="6129"/>
                      <a:pt x="26197" y="5878"/>
                      <a:pt x="25829" y="5635"/>
                    </a:cubicBezTo>
                    <a:lnTo>
                      <a:pt x="25829" y="5635"/>
                    </a:lnTo>
                    <a:lnTo>
                      <a:pt x="26648" y="5818"/>
                    </a:lnTo>
                    <a:cubicBezTo>
                      <a:pt x="26680" y="5818"/>
                      <a:pt x="26744" y="5818"/>
                      <a:pt x="26809" y="5786"/>
                    </a:cubicBezTo>
                    <a:cubicBezTo>
                      <a:pt x="26841" y="5786"/>
                      <a:pt x="26937" y="5722"/>
                      <a:pt x="27034" y="5626"/>
                    </a:cubicBezTo>
                    <a:cubicBezTo>
                      <a:pt x="27098" y="5561"/>
                      <a:pt x="27162" y="5497"/>
                      <a:pt x="27227" y="5401"/>
                    </a:cubicBezTo>
                    <a:cubicBezTo>
                      <a:pt x="27259" y="5336"/>
                      <a:pt x="27291" y="5208"/>
                      <a:pt x="27291" y="5079"/>
                    </a:cubicBezTo>
                    <a:cubicBezTo>
                      <a:pt x="27291" y="4951"/>
                      <a:pt x="27227" y="4790"/>
                      <a:pt x="27130" y="4629"/>
                    </a:cubicBezTo>
                    <a:cubicBezTo>
                      <a:pt x="27002" y="4501"/>
                      <a:pt x="26841" y="4372"/>
                      <a:pt x="26616" y="4243"/>
                    </a:cubicBezTo>
                    <a:cubicBezTo>
                      <a:pt x="26552" y="4211"/>
                      <a:pt x="26423" y="4147"/>
                      <a:pt x="26262" y="4083"/>
                    </a:cubicBezTo>
                    <a:cubicBezTo>
                      <a:pt x="25413" y="3748"/>
                      <a:pt x="23449" y="3042"/>
                      <a:pt x="22701" y="2774"/>
                    </a:cubicBezTo>
                    <a:lnTo>
                      <a:pt x="22701" y="2774"/>
                    </a:lnTo>
                    <a:lnTo>
                      <a:pt x="23594" y="1286"/>
                    </a:lnTo>
                    <a:cubicBezTo>
                      <a:pt x="23659" y="1158"/>
                      <a:pt x="23691" y="997"/>
                      <a:pt x="23691" y="868"/>
                    </a:cubicBezTo>
                    <a:cubicBezTo>
                      <a:pt x="23691" y="579"/>
                      <a:pt x="23562" y="290"/>
                      <a:pt x="23305" y="129"/>
                    </a:cubicBezTo>
                    <a:cubicBezTo>
                      <a:pt x="23176" y="32"/>
                      <a:pt x="23016" y="0"/>
                      <a:pt x="228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62"/>
              <p:cNvSpPr/>
              <p:nvPr/>
            </p:nvSpPr>
            <p:spPr>
              <a:xfrm>
                <a:off x="1661925" y="2524225"/>
                <a:ext cx="708000" cy="1228100"/>
              </a:xfrm>
              <a:custGeom>
                <a:avLst/>
                <a:gdLst/>
                <a:ahLst/>
                <a:cxnLst/>
                <a:rect l="l" t="t" r="r" b="b"/>
                <a:pathLst>
                  <a:path w="28320" h="49124" extrusionOk="0">
                    <a:moveTo>
                      <a:pt x="18530" y="1"/>
                    </a:moveTo>
                    <a:cubicBezTo>
                      <a:pt x="17262" y="1"/>
                      <a:pt x="15934" y="417"/>
                      <a:pt x="15751" y="939"/>
                    </a:cubicBezTo>
                    <a:cubicBezTo>
                      <a:pt x="15526" y="1550"/>
                      <a:pt x="15108" y="3447"/>
                      <a:pt x="15366" y="7722"/>
                    </a:cubicBezTo>
                    <a:cubicBezTo>
                      <a:pt x="15623" y="11965"/>
                      <a:pt x="15591" y="17429"/>
                      <a:pt x="15591" y="17429"/>
                    </a:cubicBezTo>
                    <a:cubicBezTo>
                      <a:pt x="15591" y="17429"/>
                      <a:pt x="13598" y="21737"/>
                      <a:pt x="12923" y="23280"/>
                    </a:cubicBezTo>
                    <a:cubicBezTo>
                      <a:pt x="12248" y="24823"/>
                      <a:pt x="1" y="43499"/>
                      <a:pt x="1" y="43499"/>
                    </a:cubicBezTo>
                    <a:lnTo>
                      <a:pt x="10158" y="49124"/>
                    </a:lnTo>
                    <a:cubicBezTo>
                      <a:pt x="10158" y="49124"/>
                      <a:pt x="13694" y="45620"/>
                      <a:pt x="15366" y="44206"/>
                    </a:cubicBezTo>
                    <a:cubicBezTo>
                      <a:pt x="17069" y="42759"/>
                      <a:pt x="28320" y="28294"/>
                      <a:pt x="28159" y="27394"/>
                    </a:cubicBezTo>
                    <a:cubicBezTo>
                      <a:pt x="27998" y="26494"/>
                      <a:pt x="23305" y="21608"/>
                      <a:pt x="23305" y="21608"/>
                    </a:cubicBezTo>
                    <a:cubicBezTo>
                      <a:pt x="23305" y="21608"/>
                      <a:pt x="22437" y="9265"/>
                      <a:pt x="22341" y="8879"/>
                    </a:cubicBezTo>
                    <a:cubicBezTo>
                      <a:pt x="22244" y="8493"/>
                      <a:pt x="20669" y="521"/>
                      <a:pt x="20669" y="521"/>
                    </a:cubicBezTo>
                    <a:cubicBezTo>
                      <a:pt x="20669" y="521"/>
                      <a:pt x="20830" y="361"/>
                      <a:pt x="19384" y="71"/>
                    </a:cubicBezTo>
                    <a:cubicBezTo>
                      <a:pt x="19112" y="23"/>
                      <a:pt x="18823" y="1"/>
                      <a:pt x="18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62"/>
              <p:cNvSpPr/>
              <p:nvPr/>
            </p:nvSpPr>
            <p:spPr>
              <a:xfrm>
                <a:off x="1745500" y="2526000"/>
                <a:ext cx="524775" cy="1109800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44392" extrusionOk="0">
                    <a:moveTo>
                      <a:pt x="14144" y="0"/>
                    </a:moveTo>
                    <a:lnTo>
                      <a:pt x="14144" y="0"/>
                    </a:lnTo>
                    <a:cubicBezTo>
                      <a:pt x="13276" y="161"/>
                      <a:pt x="12537" y="483"/>
                      <a:pt x="12408" y="868"/>
                    </a:cubicBezTo>
                    <a:cubicBezTo>
                      <a:pt x="12183" y="1479"/>
                      <a:pt x="11765" y="3376"/>
                      <a:pt x="12023" y="7651"/>
                    </a:cubicBezTo>
                    <a:cubicBezTo>
                      <a:pt x="12280" y="11894"/>
                      <a:pt x="12248" y="17358"/>
                      <a:pt x="12248" y="17358"/>
                    </a:cubicBezTo>
                    <a:cubicBezTo>
                      <a:pt x="12248" y="17358"/>
                      <a:pt x="12119" y="17712"/>
                      <a:pt x="11862" y="18194"/>
                    </a:cubicBezTo>
                    <a:lnTo>
                      <a:pt x="12087" y="20219"/>
                    </a:lnTo>
                    <a:lnTo>
                      <a:pt x="1" y="39892"/>
                    </a:lnTo>
                    <a:lnTo>
                      <a:pt x="7137" y="44392"/>
                    </a:lnTo>
                    <a:lnTo>
                      <a:pt x="17359" y="34009"/>
                    </a:lnTo>
                    <a:lnTo>
                      <a:pt x="18580" y="36227"/>
                    </a:lnTo>
                    <a:cubicBezTo>
                      <a:pt x="19416" y="35166"/>
                      <a:pt x="20219" y="34074"/>
                      <a:pt x="20991" y="33045"/>
                    </a:cubicBezTo>
                    <a:cubicBezTo>
                      <a:pt x="20444" y="28995"/>
                      <a:pt x="20027" y="25234"/>
                      <a:pt x="20316" y="24559"/>
                    </a:cubicBezTo>
                    <a:cubicBezTo>
                      <a:pt x="20927" y="22984"/>
                      <a:pt x="19544" y="21762"/>
                      <a:pt x="17680" y="20219"/>
                    </a:cubicBezTo>
                    <a:cubicBezTo>
                      <a:pt x="15816" y="18644"/>
                      <a:pt x="16555" y="16651"/>
                      <a:pt x="16555" y="16651"/>
                    </a:cubicBezTo>
                    <a:lnTo>
                      <a:pt x="14112" y="14015"/>
                    </a:lnTo>
                    <a:cubicBezTo>
                      <a:pt x="14112" y="14015"/>
                      <a:pt x="14273" y="5497"/>
                      <a:pt x="14112" y="2090"/>
                    </a:cubicBezTo>
                    <a:cubicBezTo>
                      <a:pt x="14080" y="1543"/>
                      <a:pt x="14112" y="836"/>
                      <a:pt x="14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62"/>
              <p:cNvSpPr/>
              <p:nvPr/>
            </p:nvSpPr>
            <p:spPr>
              <a:xfrm>
                <a:off x="1745500" y="2598325"/>
                <a:ext cx="511925" cy="1037475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41499" extrusionOk="0">
                    <a:moveTo>
                      <a:pt x="14144" y="0"/>
                    </a:moveTo>
                    <a:cubicBezTo>
                      <a:pt x="13566" y="129"/>
                      <a:pt x="13083" y="290"/>
                      <a:pt x="12633" y="483"/>
                    </a:cubicBezTo>
                    <a:lnTo>
                      <a:pt x="12601" y="483"/>
                    </a:lnTo>
                    <a:cubicBezTo>
                      <a:pt x="12473" y="515"/>
                      <a:pt x="12376" y="579"/>
                      <a:pt x="12248" y="643"/>
                    </a:cubicBezTo>
                    <a:cubicBezTo>
                      <a:pt x="12215" y="1093"/>
                      <a:pt x="12215" y="1608"/>
                      <a:pt x="12215" y="2186"/>
                    </a:cubicBezTo>
                    <a:cubicBezTo>
                      <a:pt x="12215" y="2926"/>
                      <a:pt x="12215" y="3761"/>
                      <a:pt x="12280" y="4726"/>
                    </a:cubicBezTo>
                    <a:cubicBezTo>
                      <a:pt x="12505" y="8037"/>
                      <a:pt x="12537" y="12087"/>
                      <a:pt x="12537" y="13726"/>
                    </a:cubicBezTo>
                    <a:cubicBezTo>
                      <a:pt x="12537" y="14208"/>
                      <a:pt x="12537" y="14498"/>
                      <a:pt x="12537" y="14498"/>
                    </a:cubicBezTo>
                    <a:lnTo>
                      <a:pt x="12505" y="14594"/>
                    </a:lnTo>
                    <a:cubicBezTo>
                      <a:pt x="12505" y="14594"/>
                      <a:pt x="12376" y="14851"/>
                      <a:pt x="12183" y="15301"/>
                    </a:cubicBezTo>
                    <a:cubicBezTo>
                      <a:pt x="12087" y="15430"/>
                      <a:pt x="12023" y="15623"/>
                      <a:pt x="11926" y="15815"/>
                    </a:cubicBezTo>
                    <a:lnTo>
                      <a:pt x="12087" y="17326"/>
                    </a:lnTo>
                    <a:lnTo>
                      <a:pt x="1" y="36999"/>
                    </a:lnTo>
                    <a:lnTo>
                      <a:pt x="7137" y="41499"/>
                    </a:lnTo>
                    <a:lnTo>
                      <a:pt x="16973" y="31534"/>
                    </a:lnTo>
                    <a:cubicBezTo>
                      <a:pt x="16941" y="31502"/>
                      <a:pt x="16941" y="31502"/>
                      <a:pt x="16941" y="31502"/>
                    </a:cubicBezTo>
                    <a:cubicBezTo>
                      <a:pt x="16362" y="30538"/>
                      <a:pt x="15976" y="29895"/>
                      <a:pt x="15944" y="29863"/>
                    </a:cubicBezTo>
                    <a:lnTo>
                      <a:pt x="20477" y="25877"/>
                    </a:lnTo>
                    <a:cubicBezTo>
                      <a:pt x="20316" y="24462"/>
                      <a:pt x="20219" y="23273"/>
                      <a:pt x="20219" y="22502"/>
                    </a:cubicBezTo>
                    <a:cubicBezTo>
                      <a:pt x="20219" y="22084"/>
                      <a:pt x="20252" y="21794"/>
                      <a:pt x="20316" y="21666"/>
                    </a:cubicBezTo>
                    <a:cubicBezTo>
                      <a:pt x="20412" y="21409"/>
                      <a:pt x="20444" y="21151"/>
                      <a:pt x="20444" y="20926"/>
                    </a:cubicBezTo>
                    <a:cubicBezTo>
                      <a:pt x="20477" y="19673"/>
                      <a:pt x="19223" y="18612"/>
                      <a:pt x="17680" y="17326"/>
                    </a:cubicBezTo>
                    <a:cubicBezTo>
                      <a:pt x="16651" y="16458"/>
                      <a:pt x="16426" y="15462"/>
                      <a:pt x="16426" y="14723"/>
                    </a:cubicBezTo>
                    <a:cubicBezTo>
                      <a:pt x="16426" y="14144"/>
                      <a:pt x="16555" y="13758"/>
                      <a:pt x="16555" y="13758"/>
                    </a:cubicBezTo>
                    <a:lnTo>
                      <a:pt x="14112" y="11122"/>
                    </a:lnTo>
                    <a:cubicBezTo>
                      <a:pt x="14112" y="11122"/>
                      <a:pt x="14176" y="7329"/>
                      <a:pt x="14176" y="3793"/>
                    </a:cubicBezTo>
                    <a:cubicBezTo>
                      <a:pt x="14176" y="2411"/>
                      <a:pt x="14176" y="1061"/>
                      <a:pt x="14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62"/>
              <p:cNvSpPr/>
              <p:nvPr/>
            </p:nvSpPr>
            <p:spPr>
              <a:xfrm>
                <a:off x="1655500" y="2517150"/>
                <a:ext cx="716850" cy="1242100"/>
              </a:xfrm>
              <a:custGeom>
                <a:avLst/>
                <a:gdLst/>
                <a:ahLst/>
                <a:cxnLst/>
                <a:rect l="l" t="t" r="r" b="b"/>
                <a:pathLst>
                  <a:path w="28674" h="49684" extrusionOk="0">
                    <a:moveTo>
                      <a:pt x="18741" y="547"/>
                    </a:moveTo>
                    <a:cubicBezTo>
                      <a:pt x="19062" y="547"/>
                      <a:pt x="19319" y="579"/>
                      <a:pt x="19608" y="612"/>
                    </a:cubicBezTo>
                    <a:cubicBezTo>
                      <a:pt x="20155" y="740"/>
                      <a:pt x="20476" y="837"/>
                      <a:pt x="20605" y="901"/>
                    </a:cubicBezTo>
                    <a:lnTo>
                      <a:pt x="20680" y="926"/>
                    </a:lnTo>
                    <a:lnTo>
                      <a:pt x="20680" y="926"/>
                    </a:lnTo>
                    <a:cubicBezTo>
                      <a:pt x="20746" y="1266"/>
                      <a:pt x="21097" y="3063"/>
                      <a:pt x="21473" y="4887"/>
                    </a:cubicBezTo>
                    <a:cubicBezTo>
                      <a:pt x="21666" y="5915"/>
                      <a:pt x="21859" y="6944"/>
                      <a:pt x="22019" y="7748"/>
                    </a:cubicBezTo>
                    <a:cubicBezTo>
                      <a:pt x="22116" y="8133"/>
                      <a:pt x="22180" y="8487"/>
                      <a:pt x="22244" y="8744"/>
                    </a:cubicBezTo>
                    <a:cubicBezTo>
                      <a:pt x="22276" y="9001"/>
                      <a:pt x="22309" y="9162"/>
                      <a:pt x="22341" y="9226"/>
                    </a:cubicBezTo>
                    <a:cubicBezTo>
                      <a:pt x="22341" y="9226"/>
                      <a:pt x="22341" y="9323"/>
                      <a:pt x="22373" y="9419"/>
                    </a:cubicBezTo>
                    <a:cubicBezTo>
                      <a:pt x="22469" y="10319"/>
                      <a:pt x="22694" y="13469"/>
                      <a:pt x="22887" y="16362"/>
                    </a:cubicBezTo>
                    <a:cubicBezTo>
                      <a:pt x="22984" y="17809"/>
                      <a:pt x="23080" y="19191"/>
                      <a:pt x="23177" y="20220"/>
                    </a:cubicBezTo>
                    <a:cubicBezTo>
                      <a:pt x="23241" y="21248"/>
                      <a:pt x="23273" y="21923"/>
                      <a:pt x="23273" y="21923"/>
                    </a:cubicBezTo>
                    <a:cubicBezTo>
                      <a:pt x="23273" y="21988"/>
                      <a:pt x="23305" y="22052"/>
                      <a:pt x="23369" y="22084"/>
                    </a:cubicBezTo>
                    <a:cubicBezTo>
                      <a:pt x="23369" y="22084"/>
                      <a:pt x="23659" y="22373"/>
                      <a:pt x="24077" y="22856"/>
                    </a:cubicBezTo>
                    <a:cubicBezTo>
                      <a:pt x="24752" y="23563"/>
                      <a:pt x="25748" y="24656"/>
                      <a:pt x="26584" y="25620"/>
                    </a:cubicBezTo>
                    <a:cubicBezTo>
                      <a:pt x="27034" y="26134"/>
                      <a:pt x="27387" y="26584"/>
                      <a:pt x="27677" y="26970"/>
                    </a:cubicBezTo>
                    <a:cubicBezTo>
                      <a:pt x="27837" y="27163"/>
                      <a:pt x="27934" y="27324"/>
                      <a:pt x="28030" y="27452"/>
                    </a:cubicBezTo>
                    <a:cubicBezTo>
                      <a:pt x="28080" y="27576"/>
                      <a:pt x="28129" y="27662"/>
                      <a:pt x="28150" y="27709"/>
                    </a:cubicBezTo>
                    <a:lnTo>
                      <a:pt x="28127" y="27709"/>
                    </a:lnTo>
                    <a:cubicBezTo>
                      <a:pt x="28127" y="27742"/>
                      <a:pt x="28062" y="27870"/>
                      <a:pt x="27998" y="28031"/>
                    </a:cubicBezTo>
                    <a:cubicBezTo>
                      <a:pt x="27645" y="28706"/>
                      <a:pt x="26777" y="29992"/>
                      <a:pt x="25652" y="31535"/>
                    </a:cubicBezTo>
                    <a:cubicBezTo>
                      <a:pt x="23948" y="33849"/>
                      <a:pt x="21698" y="36806"/>
                      <a:pt x="19705" y="39281"/>
                    </a:cubicBezTo>
                    <a:cubicBezTo>
                      <a:pt x="18708" y="40535"/>
                      <a:pt x="17776" y="41660"/>
                      <a:pt x="17037" y="42560"/>
                    </a:cubicBezTo>
                    <a:cubicBezTo>
                      <a:pt x="16298" y="43428"/>
                      <a:pt x="15719" y="44039"/>
                      <a:pt x="15462" y="44264"/>
                    </a:cubicBezTo>
                    <a:cubicBezTo>
                      <a:pt x="13957" y="45541"/>
                      <a:pt x="11024" y="48423"/>
                      <a:pt x="10359" y="49079"/>
                    </a:cubicBezTo>
                    <a:lnTo>
                      <a:pt x="10359" y="49079"/>
                    </a:lnTo>
                    <a:lnTo>
                      <a:pt x="627" y="43690"/>
                    </a:lnTo>
                    <a:lnTo>
                      <a:pt x="627" y="43690"/>
                    </a:lnTo>
                    <a:cubicBezTo>
                      <a:pt x="1267" y="42712"/>
                      <a:pt x="3940" y="38627"/>
                      <a:pt x="6686" y="34395"/>
                    </a:cubicBezTo>
                    <a:cubicBezTo>
                      <a:pt x="8262" y="31985"/>
                      <a:pt x="9869" y="29509"/>
                      <a:pt x="11090" y="27517"/>
                    </a:cubicBezTo>
                    <a:cubicBezTo>
                      <a:pt x="11733" y="26552"/>
                      <a:pt x="12247" y="25684"/>
                      <a:pt x="12665" y="25009"/>
                    </a:cubicBezTo>
                    <a:cubicBezTo>
                      <a:pt x="13051" y="24366"/>
                      <a:pt x="13308" y="23916"/>
                      <a:pt x="13437" y="23691"/>
                    </a:cubicBezTo>
                    <a:cubicBezTo>
                      <a:pt x="13758" y="22920"/>
                      <a:pt x="14433" y="21441"/>
                      <a:pt x="15012" y="20188"/>
                    </a:cubicBezTo>
                    <a:cubicBezTo>
                      <a:pt x="15301" y="19545"/>
                      <a:pt x="15590" y="18966"/>
                      <a:pt x="15783" y="18548"/>
                    </a:cubicBezTo>
                    <a:cubicBezTo>
                      <a:pt x="15976" y="18098"/>
                      <a:pt x="16105" y="17841"/>
                      <a:pt x="16105" y="17841"/>
                    </a:cubicBezTo>
                    <a:lnTo>
                      <a:pt x="16137" y="17745"/>
                    </a:lnTo>
                    <a:cubicBezTo>
                      <a:pt x="16137" y="17745"/>
                      <a:pt x="16137" y="17455"/>
                      <a:pt x="16137" y="16973"/>
                    </a:cubicBezTo>
                    <a:cubicBezTo>
                      <a:pt x="16137" y="15334"/>
                      <a:pt x="16105" y="11284"/>
                      <a:pt x="15880" y="7973"/>
                    </a:cubicBezTo>
                    <a:cubicBezTo>
                      <a:pt x="15815" y="7008"/>
                      <a:pt x="15815" y="6173"/>
                      <a:pt x="15815" y="5433"/>
                    </a:cubicBezTo>
                    <a:cubicBezTo>
                      <a:pt x="15815" y="2958"/>
                      <a:pt x="16105" y="1737"/>
                      <a:pt x="16265" y="1287"/>
                    </a:cubicBezTo>
                    <a:cubicBezTo>
                      <a:pt x="16265" y="1254"/>
                      <a:pt x="16330" y="1158"/>
                      <a:pt x="16490" y="1062"/>
                    </a:cubicBezTo>
                    <a:cubicBezTo>
                      <a:pt x="16683" y="933"/>
                      <a:pt x="17037" y="804"/>
                      <a:pt x="17455" y="708"/>
                    </a:cubicBezTo>
                    <a:cubicBezTo>
                      <a:pt x="17841" y="612"/>
                      <a:pt x="18291" y="547"/>
                      <a:pt x="18741" y="547"/>
                    </a:cubicBezTo>
                    <a:close/>
                    <a:moveTo>
                      <a:pt x="18741" y="1"/>
                    </a:moveTo>
                    <a:cubicBezTo>
                      <a:pt x="18098" y="1"/>
                      <a:pt x="17423" y="129"/>
                      <a:pt x="16908" y="290"/>
                    </a:cubicBezTo>
                    <a:cubicBezTo>
                      <a:pt x="16619" y="387"/>
                      <a:pt x="16394" y="483"/>
                      <a:pt x="16201" y="612"/>
                    </a:cubicBezTo>
                    <a:cubicBezTo>
                      <a:pt x="16008" y="772"/>
                      <a:pt x="15848" y="901"/>
                      <a:pt x="15751" y="1126"/>
                    </a:cubicBezTo>
                    <a:cubicBezTo>
                      <a:pt x="15558" y="1640"/>
                      <a:pt x="15269" y="2926"/>
                      <a:pt x="15269" y="5433"/>
                    </a:cubicBezTo>
                    <a:cubicBezTo>
                      <a:pt x="15269" y="6173"/>
                      <a:pt x="15301" y="7040"/>
                      <a:pt x="15365" y="8005"/>
                    </a:cubicBezTo>
                    <a:cubicBezTo>
                      <a:pt x="15558" y="11316"/>
                      <a:pt x="15590" y="15334"/>
                      <a:pt x="15590" y="16973"/>
                    </a:cubicBezTo>
                    <a:cubicBezTo>
                      <a:pt x="15590" y="17362"/>
                      <a:pt x="15590" y="17605"/>
                      <a:pt x="15590" y="17684"/>
                    </a:cubicBezTo>
                    <a:lnTo>
                      <a:pt x="15590" y="17684"/>
                    </a:lnTo>
                    <a:cubicBezTo>
                      <a:pt x="15329" y="18236"/>
                      <a:pt x="13547" y="22008"/>
                      <a:pt x="12922" y="23466"/>
                    </a:cubicBezTo>
                    <a:cubicBezTo>
                      <a:pt x="12858" y="23627"/>
                      <a:pt x="12601" y="24109"/>
                      <a:pt x="12215" y="24752"/>
                    </a:cubicBezTo>
                    <a:cubicBezTo>
                      <a:pt x="10801" y="27034"/>
                      <a:pt x="7779" y="31760"/>
                      <a:pt x="5079" y="35906"/>
                    </a:cubicBezTo>
                    <a:cubicBezTo>
                      <a:pt x="3729" y="37996"/>
                      <a:pt x="2476" y="39924"/>
                      <a:pt x="1543" y="41339"/>
                    </a:cubicBezTo>
                    <a:cubicBezTo>
                      <a:pt x="1093" y="42046"/>
                      <a:pt x="708" y="42624"/>
                      <a:pt x="450" y="43010"/>
                    </a:cubicBezTo>
                    <a:cubicBezTo>
                      <a:pt x="193" y="43396"/>
                      <a:pt x="33" y="43621"/>
                      <a:pt x="33" y="43621"/>
                    </a:cubicBezTo>
                    <a:cubicBezTo>
                      <a:pt x="0" y="43685"/>
                      <a:pt x="0" y="43782"/>
                      <a:pt x="0" y="43846"/>
                    </a:cubicBezTo>
                    <a:cubicBezTo>
                      <a:pt x="33" y="43910"/>
                      <a:pt x="65" y="43974"/>
                      <a:pt x="129" y="44007"/>
                    </a:cubicBezTo>
                    <a:lnTo>
                      <a:pt x="10287" y="49664"/>
                    </a:lnTo>
                    <a:cubicBezTo>
                      <a:pt x="10322" y="49676"/>
                      <a:pt x="10362" y="49683"/>
                      <a:pt x="10402" y="49683"/>
                    </a:cubicBezTo>
                    <a:cubicBezTo>
                      <a:pt x="10473" y="49683"/>
                      <a:pt x="10547" y="49661"/>
                      <a:pt x="10608" y="49600"/>
                    </a:cubicBezTo>
                    <a:cubicBezTo>
                      <a:pt x="10608" y="49600"/>
                      <a:pt x="10833" y="49375"/>
                      <a:pt x="11187" y="49021"/>
                    </a:cubicBezTo>
                    <a:cubicBezTo>
                      <a:pt x="12247" y="47993"/>
                      <a:pt x="14562" y="45742"/>
                      <a:pt x="15815" y="44682"/>
                    </a:cubicBezTo>
                    <a:cubicBezTo>
                      <a:pt x="16040" y="44489"/>
                      <a:pt x="16394" y="44103"/>
                      <a:pt x="16876" y="43557"/>
                    </a:cubicBezTo>
                    <a:cubicBezTo>
                      <a:pt x="18516" y="41724"/>
                      <a:pt x="21441" y="38028"/>
                      <a:pt x="23980" y="34685"/>
                    </a:cubicBezTo>
                    <a:cubicBezTo>
                      <a:pt x="25234" y="33013"/>
                      <a:pt x="26391" y="31406"/>
                      <a:pt x="27259" y="30184"/>
                    </a:cubicBezTo>
                    <a:cubicBezTo>
                      <a:pt x="27677" y="29574"/>
                      <a:pt x="28030" y="29027"/>
                      <a:pt x="28255" y="28642"/>
                    </a:cubicBezTo>
                    <a:cubicBezTo>
                      <a:pt x="28384" y="28417"/>
                      <a:pt x="28480" y="28256"/>
                      <a:pt x="28545" y="28095"/>
                    </a:cubicBezTo>
                    <a:cubicBezTo>
                      <a:pt x="28577" y="28031"/>
                      <a:pt x="28609" y="27967"/>
                      <a:pt x="28641" y="27902"/>
                    </a:cubicBezTo>
                    <a:cubicBezTo>
                      <a:pt x="28673" y="27838"/>
                      <a:pt x="28673" y="27774"/>
                      <a:pt x="28673" y="27709"/>
                    </a:cubicBezTo>
                    <a:lnTo>
                      <a:pt x="28673" y="27645"/>
                    </a:lnTo>
                    <a:cubicBezTo>
                      <a:pt x="28641" y="27452"/>
                      <a:pt x="28512" y="27259"/>
                      <a:pt x="28384" y="27034"/>
                    </a:cubicBezTo>
                    <a:cubicBezTo>
                      <a:pt x="27837" y="26231"/>
                      <a:pt x="26712" y="24913"/>
                      <a:pt x="25684" y="23788"/>
                    </a:cubicBezTo>
                    <a:cubicBezTo>
                      <a:pt x="24804" y="22826"/>
                      <a:pt x="24019" y="21982"/>
                      <a:pt x="23810" y="21757"/>
                    </a:cubicBezTo>
                    <a:lnTo>
                      <a:pt x="23810" y="21757"/>
                    </a:lnTo>
                    <a:cubicBezTo>
                      <a:pt x="23764" y="21131"/>
                      <a:pt x="23567" y="18418"/>
                      <a:pt x="23369" y="15655"/>
                    </a:cubicBezTo>
                    <a:cubicBezTo>
                      <a:pt x="23273" y="14080"/>
                      <a:pt x="23144" y="12505"/>
                      <a:pt x="23048" y="11284"/>
                    </a:cubicBezTo>
                    <a:cubicBezTo>
                      <a:pt x="23016" y="10673"/>
                      <a:pt x="22984" y="10158"/>
                      <a:pt x="22919" y="9805"/>
                    </a:cubicBezTo>
                    <a:cubicBezTo>
                      <a:pt x="22919" y="9612"/>
                      <a:pt x="22919" y="9451"/>
                      <a:pt x="22887" y="9355"/>
                    </a:cubicBezTo>
                    <a:cubicBezTo>
                      <a:pt x="22887" y="9291"/>
                      <a:pt x="22887" y="9226"/>
                      <a:pt x="22887" y="9194"/>
                    </a:cubicBezTo>
                    <a:lnTo>
                      <a:pt x="22855" y="9098"/>
                    </a:lnTo>
                    <a:cubicBezTo>
                      <a:pt x="22855" y="9066"/>
                      <a:pt x="22823" y="8873"/>
                      <a:pt x="22759" y="8648"/>
                    </a:cubicBezTo>
                    <a:cubicBezTo>
                      <a:pt x="22566" y="7748"/>
                      <a:pt x="22180" y="5787"/>
                      <a:pt x="21826" y="4019"/>
                    </a:cubicBezTo>
                    <a:cubicBezTo>
                      <a:pt x="21666" y="3151"/>
                      <a:pt x="21505" y="2347"/>
                      <a:pt x="21376" y="1737"/>
                    </a:cubicBezTo>
                    <a:cubicBezTo>
                      <a:pt x="21248" y="1126"/>
                      <a:pt x="21184" y="772"/>
                      <a:pt x="21184" y="772"/>
                    </a:cubicBezTo>
                    <a:lnTo>
                      <a:pt x="21182" y="772"/>
                    </a:lnTo>
                    <a:lnTo>
                      <a:pt x="21182" y="772"/>
                    </a:lnTo>
                    <a:cubicBezTo>
                      <a:pt x="21173" y="660"/>
                      <a:pt x="21114" y="577"/>
                      <a:pt x="21055" y="547"/>
                    </a:cubicBezTo>
                    <a:cubicBezTo>
                      <a:pt x="20959" y="451"/>
                      <a:pt x="20862" y="387"/>
                      <a:pt x="20637" y="322"/>
                    </a:cubicBezTo>
                    <a:cubicBezTo>
                      <a:pt x="20444" y="258"/>
                      <a:pt x="20155" y="194"/>
                      <a:pt x="19705" y="97"/>
                    </a:cubicBezTo>
                    <a:cubicBezTo>
                      <a:pt x="19383" y="33"/>
                      <a:pt x="19062" y="1"/>
                      <a:pt x="18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62"/>
              <p:cNvSpPr/>
              <p:nvPr/>
            </p:nvSpPr>
            <p:spPr>
              <a:xfrm>
                <a:off x="2159350" y="2939125"/>
                <a:ext cx="140675" cy="185600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7424" extrusionOk="0">
                    <a:moveTo>
                      <a:pt x="934" y="0"/>
                    </a:moveTo>
                    <a:cubicBezTo>
                      <a:pt x="442" y="0"/>
                      <a:pt x="1" y="126"/>
                      <a:pt x="1" y="126"/>
                    </a:cubicBezTo>
                    <a:cubicBezTo>
                      <a:pt x="1" y="126"/>
                      <a:pt x="1" y="2859"/>
                      <a:pt x="1319" y="4530"/>
                    </a:cubicBezTo>
                    <a:cubicBezTo>
                      <a:pt x="2637" y="6169"/>
                      <a:pt x="5626" y="7423"/>
                      <a:pt x="5626" y="7423"/>
                    </a:cubicBezTo>
                    <a:cubicBezTo>
                      <a:pt x="5626" y="7423"/>
                      <a:pt x="4726" y="5269"/>
                      <a:pt x="4598" y="4626"/>
                    </a:cubicBezTo>
                    <a:cubicBezTo>
                      <a:pt x="4469" y="3984"/>
                      <a:pt x="3569" y="3534"/>
                      <a:pt x="3055" y="2634"/>
                    </a:cubicBezTo>
                    <a:cubicBezTo>
                      <a:pt x="2540" y="1733"/>
                      <a:pt x="1962" y="319"/>
                      <a:pt x="1962" y="319"/>
                    </a:cubicBezTo>
                    <a:cubicBezTo>
                      <a:pt x="1700" y="71"/>
                      <a:pt x="1302" y="0"/>
                      <a:pt x="9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62"/>
              <p:cNvSpPr/>
              <p:nvPr/>
            </p:nvSpPr>
            <p:spPr>
              <a:xfrm>
                <a:off x="2152925" y="2932625"/>
                <a:ext cx="154325" cy="199000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7960" extrusionOk="0">
                    <a:moveTo>
                      <a:pt x="1158" y="547"/>
                    </a:moveTo>
                    <a:cubicBezTo>
                      <a:pt x="1459" y="547"/>
                      <a:pt x="1789" y="603"/>
                      <a:pt x="1988" y="769"/>
                    </a:cubicBezTo>
                    <a:lnTo>
                      <a:pt x="1988" y="769"/>
                    </a:lnTo>
                    <a:cubicBezTo>
                      <a:pt x="2106" y="1047"/>
                      <a:pt x="2609" y="2207"/>
                      <a:pt x="3087" y="3022"/>
                    </a:cubicBezTo>
                    <a:cubicBezTo>
                      <a:pt x="3376" y="3504"/>
                      <a:pt x="3730" y="3858"/>
                      <a:pt x="4051" y="4179"/>
                    </a:cubicBezTo>
                    <a:cubicBezTo>
                      <a:pt x="4212" y="4308"/>
                      <a:pt x="4340" y="4469"/>
                      <a:pt x="4437" y="4597"/>
                    </a:cubicBezTo>
                    <a:cubicBezTo>
                      <a:pt x="4533" y="4726"/>
                      <a:pt x="4597" y="4822"/>
                      <a:pt x="4597" y="4919"/>
                    </a:cubicBezTo>
                    <a:cubicBezTo>
                      <a:pt x="4630" y="5111"/>
                      <a:pt x="4726" y="5369"/>
                      <a:pt x="4822" y="5690"/>
                    </a:cubicBezTo>
                    <a:cubicBezTo>
                      <a:pt x="4999" y="6166"/>
                      <a:pt x="5223" y="6747"/>
                      <a:pt x="5390" y="7176"/>
                    </a:cubicBezTo>
                    <a:lnTo>
                      <a:pt x="5390" y="7176"/>
                    </a:lnTo>
                    <a:cubicBezTo>
                      <a:pt x="5028" y="6998"/>
                      <a:pt x="4537" y="6740"/>
                      <a:pt x="4019" y="6429"/>
                    </a:cubicBezTo>
                    <a:cubicBezTo>
                      <a:pt x="3183" y="5947"/>
                      <a:pt x="2315" y="5304"/>
                      <a:pt x="1769" y="4597"/>
                    </a:cubicBezTo>
                    <a:cubicBezTo>
                      <a:pt x="1190" y="3858"/>
                      <a:pt x="869" y="2829"/>
                      <a:pt x="708" y="1993"/>
                    </a:cubicBezTo>
                    <a:cubicBezTo>
                      <a:pt x="595" y="1385"/>
                      <a:pt x="562" y="871"/>
                      <a:pt x="552" y="596"/>
                    </a:cubicBezTo>
                    <a:lnTo>
                      <a:pt x="552" y="596"/>
                    </a:lnTo>
                    <a:cubicBezTo>
                      <a:pt x="704" y="570"/>
                      <a:pt x="925" y="547"/>
                      <a:pt x="1158" y="547"/>
                    </a:cubicBezTo>
                    <a:close/>
                    <a:moveTo>
                      <a:pt x="1158" y="1"/>
                    </a:moveTo>
                    <a:cubicBezTo>
                      <a:pt x="644" y="1"/>
                      <a:pt x="226" y="129"/>
                      <a:pt x="194" y="129"/>
                    </a:cubicBezTo>
                    <a:cubicBezTo>
                      <a:pt x="97" y="161"/>
                      <a:pt x="33" y="226"/>
                      <a:pt x="1" y="322"/>
                    </a:cubicBezTo>
                    <a:lnTo>
                      <a:pt x="1" y="386"/>
                    </a:lnTo>
                    <a:cubicBezTo>
                      <a:pt x="1" y="483"/>
                      <a:pt x="1" y="1190"/>
                      <a:pt x="162" y="2090"/>
                    </a:cubicBezTo>
                    <a:cubicBezTo>
                      <a:pt x="354" y="2990"/>
                      <a:pt x="676" y="4083"/>
                      <a:pt x="1351" y="4951"/>
                    </a:cubicBezTo>
                    <a:cubicBezTo>
                      <a:pt x="2058" y="5819"/>
                      <a:pt x="3151" y="6558"/>
                      <a:pt x="4083" y="7104"/>
                    </a:cubicBezTo>
                    <a:cubicBezTo>
                      <a:pt x="5015" y="7619"/>
                      <a:pt x="5787" y="7940"/>
                      <a:pt x="5787" y="7940"/>
                    </a:cubicBezTo>
                    <a:cubicBezTo>
                      <a:pt x="5822" y="7952"/>
                      <a:pt x="5857" y="7959"/>
                      <a:pt x="5893" y="7959"/>
                    </a:cubicBezTo>
                    <a:cubicBezTo>
                      <a:pt x="5954" y="7959"/>
                      <a:pt x="6015" y="7937"/>
                      <a:pt x="6076" y="7876"/>
                    </a:cubicBezTo>
                    <a:cubicBezTo>
                      <a:pt x="6140" y="7812"/>
                      <a:pt x="6173" y="7683"/>
                      <a:pt x="6140" y="7587"/>
                    </a:cubicBezTo>
                    <a:cubicBezTo>
                      <a:pt x="6140" y="7587"/>
                      <a:pt x="5915" y="7040"/>
                      <a:pt x="5690" y="6429"/>
                    </a:cubicBezTo>
                    <a:cubicBezTo>
                      <a:pt x="5562" y="6108"/>
                      <a:pt x="5433" y="5787"/>
                      <a:pt x="5337" y="5497"/>
                    </a:cubicBezTo>
                    <a:cubicBezTo>
                      <a:pt x="5240" y="5208"/>
                      <a:pt x="5144" y="4951"/>
                      <a:pt x="5144" y="4822"/>
                    </a:cubicBezTo>
                    <a:cubicBezTo>
                      <a:pt x="5080" y="4597"/>
                      <a:pt x="4983" y="4436"/>
                      <a:pt x="4855" y="4244"/>
                    </a:cubicBezTo>
                    <a:cubicBezTo>
                      <a:pt x="4469" y="3761"/>
                      <a:pt x="3890" y="3376"/>
                      <a:pt x="3537" y="2765"/>
                    </a:cubicBezTo>
                    <a:cubicBezTo>
                      <a:pt x="3280" y="2315"/>
                      <a:pt x="3022" y="1768"/>
                      <a:pt x="2829" y="1286"/>
                    </a:cubicBezTo>
                    <a:cubicBezTo>
                      <a:pt x="2701" y="1061"/>
                      <a:pt x="2637" y="868"/>
                      <a:pt x="2572" y="708"/>
                    </a:cubicBezTo>
                    <a:cubicBezTo>
                      <a:pt x="2508" y="579"/>
                      <a:pt x="2476" y="483"/>
                      <a:pt x="2476" y="483"/>
                    </a:cubicBezTo>
                    <a:lnTo>
                      <a:pt x="2412" y="386"/>
                    </a:lnTo>
                    <a:cubicBezTo>
                      <a:pt x="2026" y="65"/>
                      <a:pt x="1544" y="1"/>
                      <a:pt x="1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62"/>
              <p:cNvSpPr/>
              <p:nvPr/>
            </p:nvSpPr>
            <p:spPr>
              <a:xfrm>
                <a:off x="2144100" y="3174525"/>
                <a:ext cx="314225" cy="554975"/>
              </a:xfrm>
              <a:custGeom>
                <a:avLst/>
                <a:gdLst/>
                <a:ahLst/>
                <a:cxnLst/>
                <a:rect l="l" t="t" r="r" b="b"/>
                <a:pathLst>
                  <a:path w="12569" h="22199" extrusionOk="0">
                    <a:moveTo>
                      <a:pt x="7683" y="0"/>
                    </a:moveTo>
                    <a:lnTo>
                      <a:pt x="0" y="6815"/>
                    </a:lnTo>
                    <a:cubicBezTo>
                      <a:pt x="0" y="6815"/>
                      <a:pt x="3118" y="11861"/>
                      <a:pt x="4565" y="14754"/>
                    </a:cubicBezTo>
                    <a:cubicBezTo>
                      <a:pt x="6043" y="17679"/>
                      <a:pt x="8004" y="21923"/>
                      <a:pt x="9676" y="22180"/>
                    </a:cubicBezTo>
                    <a:cubicBezTo>
                      <a:pt x="9758" y="22192"/>
                      <a:pt x="9839" y="22198"/>
                      <a:pt x="9918" y="22198"/>
                    </a:cubicBezTo>
                    <a:cubicBezTo>
                      <a:pt x="11474" y="22198"/>
                      <a:pt x="12380" y="19885"/>
                      <a:pt x="12472" y="18997"/>
                    </a:cubicBezTo>
                    <a:cubicBezTo>
                      <a:pt x="12569" y="18065"/>
                      <a:pt x="11186" y="16297"/>
                      <a:pt x="10640" y="12504"/>
                    </a:cubicBezTo>
                    <a:cubicBezTo>
                      <a:pt x="10061" y="8711"/>
                      <a:pt x="8872" y="1382"/>
                      <a:pt x="8872" y="1382"/>
                    </a:cubicBezTo>
                    <a:lnTo>
                      <a:pt x="76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0" y="3987"/>
                      <a:pt x="418" y="4662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62"/>
              <p:cNvSpPr/>
              <p:nvPr/>
            </p:nvSpPr>
            <p:spPr>
              <a:xfrm>
                <a:off x="2169800" y="3376225"/>
                <a:ext cx="141475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5659" h="9741" extrusionOk="0">
                    <a:moveTo>
                      <a:pt x="5658" y="9740"/>
                    </a:moveTo>
                    <a:lnTo>
                      <a:pt x="387" y="0"/>
                    </a:lnTo>
                    <a:lnTo>
                      <a:pt x="1" y="418"/>
                    </a:lnTo>
                    <a:lnTo>
                      <a:pt x="1" y="418"/>
                    </a:lnTo>
                    <a:lnTo>
                      <a:pt x="387" y="0"/>
                    </a:lnTo>
                    <a:lnTo>
                      <a:pt x="5658" y="9740"/>
                    </a:lnTo>
                    <a:lnTo>
                      <a:pt x="5658" y="97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32" y="4019"/>
                      <a:pt x="418" y="4662"/>
                      <a:pt x="997" y="5626"/>
                    </a:cubicBezTo>
                    <a:cubicBezTo>
                      <a:pt x="997" y="5626"/>
                      <a:pt x="997" y="5626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62"/>
              <p:cNvSpPr/>
              <p:nvPr/>
            </p:nvSpPr>
            <p:spPr>
              <a:xfrm>
                <a:off x="2136850" y="3167975"/>
                <a:ext cx="325500" cy="568300"/>
              </a:xfrm>
              <a:custGeom>
                <a:avLst/>
                <a:gdLst/>
                <a:ahLst/>
                <a:cxnLst/>
                <a:rect l="l" t="t" r="r" b="b"/>
                <a:pathLst>
                  <a:path w="13020" h="22732" extrusionOk="0">
                    <a:moveTo>
                      <a:pt x="7975" y="0"/>
                    </a:moveTo>
                    <a:cubicBezTo>
                      <a:pt x="7915" y="0"/>
                      <a:pt x="7857" y="24"/>
                      <a:pt x="7812" y="69"/>
                    </a:cubicBezTo>
                    <a:cubicBezTo>
                      <a:pt x="7683" y="166"/>
                      <a:pt x="7683" y="326"/>
                      <a:pt x="7780" y="455"/>
                    </a:cubicBezTo>
                    <a:lnTo>
                      <a:pt x="8920" y="1785"/>
                    </a:lnTo>
                    <a:lnTo>
                      <a:pt x="8920" y="1785"/>
                    </a:lnTo>
                    <a:cubicBezTo>
                      <a:pt x="8946" y="1967"/>
                      <a:pt x="9005" y="2366"/>
                      <a:pt x="9098" y="2898"/>
                    </a:cubicBezTo>
                    <a:cubicBezTo>
                      <a:pt x="9451" y="5148"/>
                      <a:pt x="10223" y="9970"/>
                      <a:pt x="10641" y="12798"/>
                    </a:cubicBezTo>
                    <a:cubicBezTo>
                      <a:pt x="10930" y="14663"/>
                      <a:pt x="11412" y="16045"/>
                      <a:pt x="11798" y="17074"/>
                    </a:cubicBezTo>
                    <a:cubicBezTo>
                      <a:pt x="11991" y="17588"/>
                      <a:pt x="12184" y="18038"/>
                      <a:pt x="12280" y="18359"/>
                    </a:cubicBezTo>
                    <a:cubicBezTo>
                      <a:pt x="12409" y="18713"/>
                      <a:pt x="12505" y="19002"/>
                      <a:pt x="12505" y="19163"/>
                    </a:cubicBezTo>
                    <a:lnTo>
                      <a:pt x="12473" y="19227"/>
                    </a:lnTo>
                    <a:cubicBezTo>
                      <a:pt x="12441" y="19613"/>
                      <a:pt x="12216" y="20384"/>
                      <a:pt x="11798" y="21060"/>
                    </a:cubicBezTo>
                    <a:cubicBezTo>
                      <a:pt x="11605" y="21381"/>
                      <a:pt x="11348" y="21670"/>
                      <a:pt x="11091" y="21863"/>
                    </a:cubicBezTo>
                    <a:cubicBezTo>
                      <a:pt x="10834" y="22088"/>
                      <a:pt x="10544" y="22185"/>
                      <a:pt x="10223" y="22185"/>
                    </a:cubicBezTo>
                    <a:lnTo>
                      <a:pt x="10030" y="22185"/>
                    </a:lnTo>
                    <a:cubicBezTo>
                      <a:pt x="9709" y="22152"/>
                      <a:pt x="9291" y="21863"/>
                      <a:pt x="8873" y="21413"/>
                    </a:cubicBezTo>
                    <a:cubicBezTo>
                      <a:pt x="8230" y="20706"/>
                      <a:pt x="7555" y="19645"/>
                      <a:pt x="6912" y="18456"/>
                    </a:cubicBezTo>
                    <a:cubicBezTo>
                      <a:pt x="6269" y="17266"/>
                      <a:pt x="5658" y="16013"/>
                      <a:pt x="5112" y="14920"/>
                    </a:cubicBezTo>
                    <a:cubicBezTo>
                      <a:pt x="3633" y="11963"/>
                      <a:pt x="547" y="6948"/>
                      <a:pt x="547" y="6948"/>
                    </a:cubicBezTo>
                    <a:cubicBezTo>
                      <a:pt x="483" y="6862"/>
                      <a:pt x="390" y="6819"/>
                      <a:pt x="297" y="6819"/>
                    </a:cubicBezTo>
                    <a:cubicBezTo>
                      <a:pt x="251" y="6819"/>
                      <a:pt x="204" y="6830"/>
                      <a:pt x="162" y="6852"/>
                    </a:cubicBezTo>
                    <a:cubicBezTo>
                      <a:pt x="33" y="6916"/>
                      <a:pt x="1" y="7109"/>
                      <a:pt x="65" y="7237"/>
                    </a:cubicBezTo>
                    <a:cubicBezTo>
                      <a:pt x="65" y="7237"/>
                      <a:pt x="258" y="7527"/>
                      <a:pt x="580" y="8041"/>
                    </a:cubicBezTo>
                    <a:cubicBezTo>
                      <a:pt x="1512" y="9616"/>
                      <a:pt x="3537" y="12991"/>
                      <a:pt x="4630" y="15145"/>
                    </a:cubicBezTo>
                    <a:cubicBezTo>
                      <a:pt x="5369" y="16591"/>
                      <a:pt x="6205" y="18392"/>
                      <a:pt x="7105" y="19870"/>
                    </a:cubicBezTo>
                    <a:cubicBezTo>
                      <a:pt x="7555" y="20609"/>
                      <a:pt x="8005" y="21285"/>
                      <a:pt x="8487" y="21767"/>
                    </a:cubicBezTo>
                    <a:cubicBezTo>
                      <a:pt x="8937" y="22281"/>
                      <a:pt x="9419" y="22635"/>
                      <a:pt x="9934" y="22699"/>
                    </a:cubicBezTo>
                    <a:cubicBezTo>
                      <a:pt x="10030" y="22731"/>
                      <a:pt x="10126" y="22731"/>
                      <a:pt x="10223" y="22731"/>
                    </a:cubicBezTo>
                    <a:cubicBezTo>
                      <a:pt x="10673" y="22731"/>
                      <a:pt x="11091" y="22570"/>
                      <a:pt x="11412" y="22313"/>
                    </a:cubicBezTo>
                    <a:cubicBezTo>
                      <a:pt x="11926" y="21895"/>
                      <a:pt x="12312" y="21349"/>
                      <a:pt x="12569" y="20770"/>
                    </a:cubicBezTo>
                    <a:cubicBezTo>
                      <a:pt x="12827" y="20192"/>
                      <a:pt x="12987" y="19645"/>
                      <a:pt x="13019" y="19292"/>
                    </a:cubicBezTo>
                    <a:lnTo>
                      <a:pt x="13019" y="19163"/>
                    </a:lnTo>
                    <a:cubicBezTo>
                      <a:pt x="13019" y="18874"/>
                      <a:pt x="12923" y="18552"/>
                      <a:pt x="12794" y="18199"/>
                    </a:cubicBezTo>
                    <a:cubicBezTo>
                      <a:pt x="12409" y="17074"/>
                      <a:pt x="11605" y="15434"/>
                      <a:pt x="11187" y="12734"/>
                    </a:cubicBezTo>
                    <a:cubicBezTo>
                      <a:pt x="10609" y="8941"/>
                      <a:pt x="9419" y="1612"/>
                      <a:pt x="9419" y="1612"/>
                    </a:cubicBezTo>
                    <a:cubicBezTo>
                      <a:pt x="9419" y="1548"/>
                      <a:pt x="9387" y="1516"/>
                      <a:pt x="9355" y="1484"/>
                    </a:cubicBezTo>
                    <a:lnTo>
                      <a:pt x="8166" y="101"/>
                    </a:lnTo>
                    <a:cubicBezTo>
                      <a:pt x="8114" y="32"/>
                      <a:pt x="8044" y="0"/>
                      <a:pt x="7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62"/>
              <p:cNvSpPr/>
              <p:nvPr/>
            </p:nvSpPr>
            <p:spPr>
              <a:xfrm>
                <a:off x="2314450" y="3589175"/>
                <a:ext cx="147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613" extrusionOk="0">
                    <a:moveTo>
                      <a:pt x="4983" y="1"/>
                    </a:moveTo>
                    <a:cubicBezTo>
                      <a:pt x="4501" y="547"/>
                      <a:pt x="3762" y="1158"/>
                      <a:pt x="2605" y="1672"/>
                    </a:cubicBezTo>
                    <a:cubicBezTo>
                      <a:pt x="1544" y="2154"/>
                      <a:pt x="644" y="2379"/>
                      <a:pt x="1" y="2476"/>
                    </a:cubicBezTo>
                    <a:cubicBezTo>
                      <a:pt x="965" y="4147"/>
                      <a:pt x="1962" y="5465"/>
                      <a:pt x="2862" y="5594"/>
                    </a:cubicBezTo>
                    <a:cubicBezTo>
                      <a:pt x="2944" y="5606"/>
                      <a:pt x="3025" y="5612"/>
                      <a:pt x="3104" y="5612"/>
                    </a:cubicBezTo>
                    <a:cubicBezTo>
                      <a:pt x="4660" y="5612"/>
                      <a:pt x="5566" y="3299"/>
                      <a:pt x="5658" y="2411"/>
                    </a:cubicBezTo>
                    <a:cubicBezTo>
                      <a:pt x="5690" y="1865"/>
                      <a:pt x="5915" y="290"/>
                      <a:pt x="49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62"/>
              <p:cNvSpPr/>
              <p:nvPr/>
            </p:nvSpPr>
            <p:spPr>
              <a:xfrm>
                <a:off x="2307225" y="3582450"/>
                <a:ext cx="156725" cy="153825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6153" extrusionOk="0">
                    <a:moveTo>
                      <a:pt x="5359" y="606"/>
                    </a:moveTo>
                    <a:cubicBezTo>
                      <a:pt x="5470" y="689"/>
                      <a:pt x="5548" y="817"/>
                      <a:pt x="5594" y="977"/>
                    </a:cubicBezTo>
                    <a:cubicBezTo>
                      <a:pt x="5690" y="1202"/>
                      <a:pt x="5722" y="1523"/>
                      <a:pt x="5722" y="1813"/>
                    </a:cubicBezTo>
                    <a:cubicBezTo>
                      <a:pt x="5722" y="2166"/>
                      <a:pt x="5690" y="2455"/>
                      <a:pt x="5658" y="2648"/>
                    </a:cubicBezTo>
                    <a:cubicBezTo>
                      <a:pt x="5626" y="3034"/>
                      <a:pt x="5401" y="3805"/>
                      <a:pt x="4983" y="4481"/>
                    </a:cubicBezTo>
                    <a:cubicBezTo>
                      <a:pt x="4790" y="4802"/>
                      <a:pt x="4533" y="5091"/>
                      <a:pt x="4276" y="5284"/>
                    </a:cubicBezTo>
                    <a:cubicBezTo>
                      <a:pt x="4019" y="5509"/>
                      <a:pt x="3729" y="5606"/>
                      <a:pt x="3408" y="5606"/>
                    </a:cubicBezTo>
                    <a:lnTo>
                      <a:pt x="3215" y="5606"/>
                    </a:lnTo>
                    <a:cubicBezTo>
                      <a:pt x="2861" y="5541"/>
                      <a:pt x="2411" y="5252"/>
                      <a:pt x="1929" y="4706"/>
                    </a:cubicBezTo>
                    <a:cubicBezTo>
                      <a:pt x="1540" y="4233"/>
                      <a:pt x="1126" y="3615"/>
                      <a:pt x="709" y="2936"/>
                    </a:cubicBezTo>
                    <a:lnTo>
                      <a:pt x="709" y="2936"/>
                    </a:lnTo>
                    <a:cubicBezTo>
                      <a:pt x="1328" y="2816"/>
                      <a:pt x="2094" y="2593"/>
                      <a:pt x="2990" y="2198"/>
                    </a:cubicBezTo>
                    <a:cubicBezTo>
                      <a:pt x="4077" y="1728"/>
                      <a:pt x="4842" y="1123"/>
                      <a:pt x="5359" y="606"/>
                    </a:cubicBezTo>
                    <a:close/>
                    <a:moveTo>
                      <a:pt x="5292" y="0"/>
                    </a:moveTo>
                    <a:cubicBezTo>
                      <a:pt x="5212" y="0"/>
                      <a:pt x="5128" y="37"/>
                      <a:pt x="5079" y="109"/>
                    </a:cubicBezTo>
                    <a:cubicBezTo>
                      <a:pt x="4629" y="591"/>
                      <a:pt x="3922" y="1202"/>
                      <a:pt x="2765" y="1716"/>
                    </a:cubicBezTo>
                    <a:cubicBezTo>
                      <a:pt x="1736" y="2166"/>
                      <a:pt x="868" y="2391"/>
                      <a:pt x="258" y="2488"/>
                    </a:cubicBezTo>
                    <a:cubicBezTo>
                      <a:pt x="161" y="2488"/>
                      <a:pt x="97" y="2552"/>
                      <a:pt x="33" y="2648"/>
                    </a:cubicBezTo>
                    <a:cubicBezTo>
                      <a:pt x="1" y="2713"/>
                      <a:pt x="1" y="2809"/>
                      <a:pt x="65" y="2873"/>
                    </a:cubicBezTo>
                    <a:cubicBezTo>
                      <a:pt x="547" y="3709"/>
                      <a:pt x="1029" y="4481"/>
                      <a:pt x="1543" y="5059"/>
                    </a:cubicBezTo>
                    <a:cubicBezTo>
                      <a:pt x="2026" y="5638"/>
                      <a:pt x="2540" y="6056"/>
                      <a:pt x="3119" y="6120"/>
                    </a:cubicBezTo>
                    <a:cubicBezTo>
                      <a:pt x="3215" y="6152"/>
                      <a:pt x="3311" y="6152"/>
                      <a:pt x="3408" y="6152"/>
                    </a:cubicBezTo>
                    <a:cubicBezTo>
                      <a:pt x="3858" y="6152"/>
                      <a:pt x="4276" y="5991"/>
                      <a:pt x="4597" y="5734"/>
                    </a:cubicBezTo>
                    <a:cubicBezTo>
                      <a:pt x="5111" y="5316"/>
                      <a:pt x="5497" y="4770"/>
                      <a:pt x="5754" y="4191"/>
                    </a:cubicBezTo>
                    <a:cubicBezTo>
                      <a:pt x="6012" y="3613"/>
                      <a:pt x="6172" y="3066"/>
                      <a:pt x="6204" y="2713"/>
                    </a:cubicBezTo>
                    <a:cubicBezTo>
                      <a:pt x="6237" y="2520"/>
                      <a:pt x="6269" y="2198"/>
                      <a:pt x="6269" y="1813"/>
                    </a:cubicBezTo>
                    <a:cubicBezTo>
                      <a:pt x="6269" y="1491"/>
                      <a:pt x="6237" y="1137"/>
                      <a:pt x="6108" y="784"/>
                    </a:cubicBezTo>
                    <a:cubicBezTo>
                      <a:pt x="5979" y="462"/>
                      <a:pt x="5754" y="141"/>
                      <a:pt x="5369" y="12"/>
                    </a:cubicBezTo>
                    <a:cubicBezTo>
                      <a:pt x="5345" y="4"/>
                      <a:pt x="5318" y="0"/>
                      <a:pt x="5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62"/>
              <p:cNvSpPr/>
              <p:nvPr/>
            </p:nvSpPr>
            <p:spPr>
              <a:xfrm>
                <a:off x="2013100" y="2523650"/>
                <a:ext cx="17842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3759" extrusionOk="0">
                    <a:moveTo>
                      <a:pt x="4044" y="1"/>
                    </a:moveTo>
                    <a:cubicBezTo>
                      <a:pt x="2559" y="1"/>
                      <a:pt x="781" y="285"/>
                      <a:pt x="611" y="769"/>
                    </a:cubicBezTo>
                    <a:cubicBezTo>
                      <a:pt x="483" y="1155"/>
                      <a:pt x="1" y="2312"/>
                      <a:pt x="1254" y="3759"/>
                    </a:cubicBezTo>
                    <a:cubicBezTo>
                      <a:pt x="2144" y="3303"/>
                      <a:pt x="3430" y="2832"/>
                      <a:pt x="4904" y="2832"/>
                    </a:cubicBezTo>
                    <a:cubicBezTo>
                      <a:pt x="5613" y="2832"/>
                      <a:pt x="6365" y="2941"/>
                      <a:pt x="7137" y="3212"/>
                    </a:cubicBezTo>
                    <a:cubicBezTo>
                      <a:pt x="6847" y="1734"/>
                      <a:pt x="6622" y="544"/>
                      <a:pt x="6622" y="544"/>
                    </a:cubicBezTo>
                    <a:cubicBezTo>
                      <a:pt x="6622" y="544"/>
                      <a:pt x="6783" y="384"/>
                      <a:pt x="5337" y="94"/>
                    </a:cubicBezTo>
                    <a:cubicBezTo>
                      <a:pt x="4981" y="31"/>
                      <a:pt x="4528" y="1"/>
                      <a:pt x="40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62"/>
              <p:cNvSpPr/>
              <p:nvPr/>
            </p:nvSpPr>
            <p:spPr>
              <a:xfrm>
                <a:off x="2013100" y="2524400"/>
                <a:ext cx="8602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3729" extrusionOk="0">
                    <a:moveTo>
                      <a:pt x="3440" y="0"/>
                    </a:moveTo>
                    <a:lnTo>
                      <a:pt x="3440" y="0"/>
                    </a:lnTo>
                    <a:cubicBezTo>
                      <a:pt x="2122" y="64"/>
                      <a:pt x="772" y="322"/>
                      <a:pt x="611" y="739"/>
                    </a:cubicBezTo>
                    <a:cubicBezTo>
                      <a:pt x="483" y="1125"/>
                      <a:pt x="1" y="2282"/>
                      <a:pt x="1254" y="3729"/>
                    </a:cubicBezTo>
                    <a:cubicBezTo>
                      <a:pt x="1833" y="3440"/>
                      <a:pt x="2572" y="3118"/>
                      <a:pt x="3440" y="2957"/>
                    </a:cubicBezTo>
                    <a:cubicBezTo>
                      <a:pt x="3440" y="2668"/>
                      <a:pt x="3408" y="2379"/>
                      <a:pt x="3408" y="2154"/>
                    </a:cubicBezTo>
                    <a:cubicBezTo>
                      <a:pt x="3376" y="1607"/>
                      <a:pt x="3408" y="868"/>
                      <a:pt x="3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62"/>
              <p:cNvSpPr/>
              <p:nvPr/>
            </p:nvSpPr>
            <p:spPr>
              <a:xfrm>
                <a:off x="2023550" y="2524400"/>
                <a:ext cx="7557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3729" extrusionOk="0">
                    <a:moveTo>
                      <a:pt x="3022" y="0"/>
                    </a:moveTo>
                    <a:lnTo>
                      <a:pt x="3022" y="0"/>
                    </a:lnTo>
                    <a:cubicBezTo>
                      <a:pt x="1704" y="64"/>
                      <a:pt x="386" y="322"/>
                      <a:pt x="193" y="739"/>
                    </a:cubicBezTo>
                    <a:cubicBezTo>
                      <a:pt x="129" y="932"/>
                      <a:pt x="1" y="1286"/>
                      <a:pt x="1" y="1736"/>
                    </a:cubicBezTo>
                    <a:cubicBezTo>
                      <a:pt x="1" y="2218"/>
                      <a:pt x="129" y="2797"/>
                      <a:pt x="611" y="3407"/>
                    </a:cubicBezTo>
                    <a:cubicBezTo>
                      <a:pt x="676" y="3504"/>
                      <a:pt x="772" y="3632"/>
                      <a:pt x="836" y="3729"/>
                    </a:cubicBezTo>
                    <a:cubicBezTo>
                      <a:pt x="1061" y="3632"/>
                      <a:pt x="1254" y="3536"/>
                      <a:pt x="1479" y="3440"/>
                    </a:cubicBezTo>
                    <a:lnTo>
                      <a:pt x="1511" y="3440"/>
                    </a:lnTo>
                    <a:cubicBezTo>
                      <a:pt x="1961" y="3247"/>
                      <a:pt x="2444" y="3086"/>
                      <a:pt x="3022" y="2957"/>
                    </a:cubicBezTo>
                    <a:cubicBezTo>
                      <a:pt x="3022" y="2668"/>
                      <a:pt x="2990" y="2379"/>
                      <a:pt x="2990" y="2154"/>
                    </a:cubicBezTo>
                    <a:cubicBezTo>
                      <a:pt x="2990" y="1961"/>
                      <a:pt x="2990" y="1736"/>
                      <a:pt x="2990" y="1511"/>
                    </a:cubicBezTo>
                    <a:cubicBezTo>
                      <a:pt x="2990" y="1093"/>
                      <a:pt x="2990" y="547"/>
                      <a:pt x="3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62"/>
              <p:cNvSpPr/>
              <p:nvPr/>
            </p:nvSpPr>
            <p:spPr>
              <a:xfrm>
                <a:off x="2016325" y="2517150"/>
                <a:ext cx="182450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4279" extrusionOk="0">
                    <a:moveTo>
                      <a:pt x="3922" y="515"/>
                    </a:moveTo>
                    <a:cubicBezTo>
                      <a:pt x="4404" y="515"/>
                      <a:pt x="4822" y="547"/>
                      <a:pt x="5175" y="612"/>
                    </a:cubicBezTo>
                    <a:cubicBezTo>
                      <a:pt x="5722" y="740"/>
                      <a:pt x="6043" y="837"/>
                      <a:pt x="6172" y="901"/>
                    </a:cubicBezTo>
                    <a:lnTo>
                      <a:pt x="6247" y="926"/>
                    </a:lnTo>
                    <a:lnTo>
                      <a:pt x="6247" y="926"/>
                    </a:lnTo>
                    <a:cubicBezTo>
                      <a:pt x="6289" y="1149"/>
                      <a:pt x="6451" y="1999"/>
                      <a:pt x="6660" y="3074"/>
                    </a:cubicBezTo>
                    <a:lnTo>
                      <a:pt x="6660" y="3074"/>
                    </a:lnTo>
                    <a:cubicBezTo>
                      <a:pt x="6008" y="2894"/>
                      <a:pt x="5367" y="2830"/>
                      <a:pt x="4790" y="2830"/>
                    </a:cubicBezTo>
                    <a:cubicBezTo>
                      <a:pt x="3359" y="2830"/>
                      <a:pt x="2121" y="3244"/>
                      <a:pt x="1231" y="3689"/>
                    </a:cubicBezTo>
                    <a:lnTo>
                      <a:pt x="1231" y="3689"/>
                    </a:lnTo>
                    <a:cubicBezTo>
                      <a:pt x="687" y="3040"/>
                      <a:pt x="547" y="2477"/>
                      <a:pt x="547" y="2026"/>
                    </a:cubicBezTo>
                    <a:cubicBezTo>
                      <a:pt x="547" y="1608"/>
                      <a:pt x="675" y="1319"/>
                      <a:pt x="740" y="1126"/>
                    </a:cubicBezTo>
                    <a:cubicBezTo>
                      <a:pt x="740" y="1094"/>
                      <a:pt x="868" y="997"/>
                      <a:pt x="1061" y="933"/>
                    </a:cubicBezTo>
                    <a:cubicBezTo>
                      <a:pt x="1350" y="804"/>
                      <a:pt x="1800" y="708"/>
                      <a:pt x="2315" y="644"/>
                    </a:cubicBezTo>
                    <a:cubicBezTo>
                      <a:pt x="2829" y="579"/>
                      <a:pt x="3375" y="515"/>
                      <a:pt x="3922" y="515"/>
                    </a:cubicBezTo>
                    <a:close/>
                    <a:moveTo>
                      <a:pt x="3922" y="1"/>
                    </a:moveTo>
                    <a:cubicBezTo>
                      <a:pt x="3150" y="1"/>
                      <a:pt x="2315" y="65"/>
                      <a:pt x="1640" y="194"/>
                    </a:cubicBezTo>
                    <a:cubicBezTo>
                      <a:pt x="1318" y="290"/>
                      <a:pt x="1029" y="354"/>
                      <a:pt x="772" y="483"/>
                    </a:cubicBezTo>
                    <a:cubicBezTo>
                      <a:pt x="643" y="515"/>
                      <a:pt x="547" y="579"/>
                      <a:pt x="450" y="644"/>
                    </a:cubicBezTo>
                    <a:cubicBezTo>
                      <a:pt x="354" y="740"/>
                      <a:pt x="290" y="837"/>
                      <a:pt x="225" y="933"/>
                    </a:cubicBezTo>
                    <a:cubicBezTo>
                      <a:pt x="161" y="1126"/>
                      <a:pt x="32" y="1512"/>
                      <a:pt x="32" y="2026"/>
                    </a:cubicBezTo>
                    <a:cubicBezTo>
                      <a:pt x="0" y="2637"/>
                      <a:pt x="225" y="3408"/>
                      <a:pt x="932" y="4212"/>
                    </a:cubicBezTo>
                    <a:cubicBezTo>
                      <a:pt x="992" y="4251"/>
                      <a:pt x="1064" y="4279"/>
                      <a:pt x="1133" y="4279"/>
                    </a:cubicBezTo>
                    <a:cubicBezTo>
                      <a:pt x="1176" y="4279"/>
                      <a:pt x="1217" y="4268"/>
                      <a:pt x="1254" y="4244"/>
                    </a:cubicBezTo>
                    <a:cubicBezTo>
                      <a:pt x="2122" y="3826"/>
                      <a:pt x="3343" y="3376"/>
                      <a:pt x="4790" y="3376"/>
                    </a:cubicBezTo>
                    <a:cubicBezTo>
                      <a:pt x="5465" y="3376"/>
                      <a:pt x="6172" y="3472"/>
                      <a:pt x="6943" y="3730"/>
                    </a:cubicBezTo>
                    <a:cubicBezTo>
                      <a:pt x="6961" y="3738"/>
                      <a:pt x="6983" y="3742"/>
                      <a:pt x="7006" y="3742"/>
                    </a:cubicBezTo>
                    <a:cubicBezTo>
                      <a:pt x="7072" y="3742"/>
                      <a:pt x="7154" y="3712"/>
                      <a:pt x="7201" y="3665"/>
                    </a:cubicBezTo>
                    <a:cubicBezTo>
                      <a:pt x="7265" y="3601"/>
                      <a:pt x="7297" y="3505"/>
                      <a:pt x="7265" y="3408"/>
                    </a:cubicBezTo>
                    <a:cubicBezTo>
                      <a:pt x="6976" y="1929"/>
                      <a:pt x="6751" y="772"/>
                      <a:pt x="6751" y="772"/>
                    </a:cubicBezTo>
                    <a:lnTo>
                      <a:pt x="6749" y="772"/>
                    </a:lnTo>
                    <a:lnTo>
                      <a:pt x="6749" y="772"/>
                    </a:lnTo>
                    <a:cubicBezTo>
                      <a:pt x="6740" y="660"/>
                      <a:pt x="6681" y="577"/>
                      <a:pt x="6622" y="547"/>
                    </a:cubicBezTo>
                    <a:cubicBezTo>
                      <a:pt x="6526" y="451"/>
                      <a:pt x="6429" y="387"/>
                      <a:pt x="6204" y="322"/>
                    </a:cubicBezTo>
                    <a:cubicBezTo>
                      <a:pt x="6011" y="258"/>
                      <a:pt x="5722" y="194"/>
                      <a:pt x="5272" y="97"/>
                    </a:cubicBezTo>
                    <a:cubicBezTo>
                      <a:pt x="4886" y="33"/>
                      <a:pt x="4404" y="1"/>
                      <a:pt x="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62"/>
              <p:cNvSpPr/>
              <p:nvPr/>
            </p:nvSpPr>
            <p:spPr>
              <a:xfrm>
                <a:off x="2067750" y="3353725"/>
                <a:ext cx="137450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3863" extrusionOk="0">
                    <a:moveTo>
                      <a:pt x="315" y="0"/>
                    </a:moveTo>
                    <a:cubicBezTo>
                      <a:pt x="222" y="0"/>
                      <a:pt x="129" y="43"/>
                      <a:pt x="65" y="129"/>
                    </a:cubicBezTo>
                    <a:cubicBezTo>
                      <a:pt x="0" y="257"/>
                      <a:pt x="65" y="418"/>
                      <a:pt x="193" y="515"/>
                    </a:cubicBezTo>
                    <a:cubicBezTo>
                      <a:pt x="1640" y="1318"/>
                      <a:pt x="2829" y="2122"/>
                      <a:pt x="3697" y="2765"/>
                    </a:cubicBezTo>
                    <a:cubicBezTo>
                      <a:pt x="4115" y="3054"/>
                      <a:pt x="4436" y="3311"/>
                      <a:pt x="4661" y="3504"/>
                    </a:cubicBezTo>
                    <a:cubicBezTo>
                      <a:pt x="4790" y="3600"/>
                      <a:pt x="4854" y="3665"/>
                      <a:pt x="4919" y="3729"/>
                    </a:cubicBezTo>
                    <a:cubicBezTo>
                      <a:pt x="4983" y="3761"/>
                      <a:pt x="5015" y="3793"/>
                      <a:pt x="5015" y="3793"/>
                    </a:cubicBezTo>
                    <a:cubicBezTo>
                      <a:pt x="5060" y="3838"/>
                      <a:pt x="5125" y="3862"/>
                      <a:pt x="5192" y="3862"/>
                    </a:cubicBezTo>
                    <a:cubicBezTo>
                      <a:pt x="5270" y="3862"/>
                      <a:pt x="5349" y="3830"/>
                      <a:pt x="5401" y="3761"/>
                    </a:cubicBezTo>
                    <a:cubicBezTo>
                      <a:pt x="5497" y="3665"/>
                      <a:pt x="5465" y="3472"/>
                      <a:pt x="5369" y="3375"/>
                    </a:cubicBezTo>
                    <a:cubicBezTo>
                      <a:pt x="5369" y="3375"/>
                      <a:pt x="3376" y="1672"/>
                      <a:pt x="451" y="32"/>
                    </a:cubicBezTo>
                    <a:cubicBezTo>
                      <a:pt x="408" y="11"/>
                      <a:pt x="361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62"/>
              <p:cNvSpPr/>
              <p:nvPr/>
            </p:nvSpPr>
            <p:spPr>
              <a:xfrm>
                <a:off x="2120800" y="2560950"/>
                <a:ext cx="365650" cy="417475"/>
              </a:xfrm>
              <a:custGeom>
                <a:avLst/>
                <a:gdLst/>
                <a:ahLst/>
                <a:cxnLst/>
                <a:rect l="l" t="t" r="r" b="b"/>
                <a:pathLst>
                  <a:path w="14626" h="16699" extrusionOk="0">
                    <a:moveTo>
                      <a:pt x="9268" y="1"/>
                    </a:moveTo>
                    <a:cubicBezTo>
                      <a:pt x="8970" y="1"/>
                      <a:pt x="8666" y="38"/>
                      <a:pt x="8358" y="113"/>
                    </a:cubicBezTo>
                    <a:cubicBezTo>
                      <a:pt x="6011" y="660"/>
                      <a:pt x="6429" y="1978"/>
                      <a:pt x="6429" y="1978"/>
                    </a:cubicBezTo>
                    <a:cubicBezTo>
                      <a:pt x="6429" y="1978"/>
                      <a:pt x="6018" y="1876"/>
                      <a:pt x="5450" y="1876"/>
                    </a:cubicBezTo>
                    <a:cubicBezTo>
                      <a:pt x="4661" y="1876"/>
                      <a:pt x="3571" y="2072"/>
                      <a:pt x="2861" y="3006"/>
                    </a:cubicBezTo>
                    <a:cubicBezTo>
                      <a:pt x="1639" y="4613"/>
                      <a:pt x="2475" y="6221"/>
                      <a:pt x="2475" y="6221"/>
                    </a:cubicBezTo>
                    <a:cubicBezTo>
                      <a:pt x="2475" y="6221"/>
                      <a:pt x="868" y="7539"/>
                      <a:pt x="418" y="9821"/>
                    </a:cubicBezTo>
                    <a:cubicBezTo>
                      <a:pt x="0" y="12103"/>
                      <a:pt x="3279" y="16218"/>
                      <a:pt x="4050" y="16603"/>
                    </a:cubicBezTo>
                    <a:cubicBezTo>
                      <a:pt x="4169" y="16670"/>
                      <a:pt x="4292" y="16699"/>
                      <a:pt x="4414" y="16699"/>
                    </a:cubicBezTo>
                    <a:cubicBezTo>
                      <a:pt x="5055" y="16699"/>
                      <a:pt x="5690" y="15928"/>
                      <a:pt x="5690" y="15928"/>
                    </a:cubicBezTo>
                    <a:cubicBezTo>
                      <a:pt x="5690" y="15928"/>
                      <a:pt x="4982" y="13614"/>
                      <a:pt x="5561" y="13453"/>
                    </a:cubicBezTo>
                    <a:cubicBezTo>
                      <a:pt x="5599" y="13441"/>
                      <a:pt x="5638" y="13435"/>
                      <a:pt x="5680" y="13435"/>
                    </a:cubicBezTo>
                    <a:cubicBezTo>
                      <a:pt x="6269" y="13435"/>
                      <a:pt x="7168" y="14643"/>
                      <a:pt x="7168" y="14643"/>
                    </a:cubicBezTo>
                    <a:cubicBezTo>
                      <a:pt x="7168" y="14643"/>
                      <a:pt x="7303" y="14828"/>
                      <a:pt x="7499" y="14828"/>
                    </a:cubicBezTo>
                    <a:cubicBezTo>
                      <a:pt x="7686" y="14828"/>
                      <a:pt x="7929" y="14659"/>
                      <a:pt x="8165" y="14000"/>
                    </a:cubicBezTo>
                    <a:cubicBezTo>
                      <a:pt x="8647" y="12617"/>
                      <a:pt x="8679" y="11107"/>
                      <a:pt x="8679" y="11107"/>
                    </a:cubicBezTo>
                    <a:cubicBezTo>
                      <a:pt x="8679" y="11107"/>
                      <a:pt x="14626" y="8471"/>
                      <a:pt x="13726" y="4838"/>
                    </a:cubicBezTo>
                    <a:cubicBezTo>
                      <a:pt x="12970" y="1677"/>
                      <a:pt x="11265" y="1"/>
                      <a:pt x="9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62"/>
              <p:cNvSpPr/>
              <p:nvPr/>
            </p:nvSpPr>
            <p:spPr>
              <a:xfrm>
                <a:off x="2124000" y="2554125"/>
                <a:ext cx="348800" cy="430975"/>
              </a:xfrm>
              <a:custGeom>
                <a:avLst/>
                <a:gdLst/>
                <a:ahLst/>
                <a:cxnLst/>
                <a:rect l="l" t="t" r="r" b="b"/>
                <a:pathLst>
                  <a:path w="13952" h="17239" extrusionOk="0">
                    <a:moveTo>
                      <a:pt x="9130" y="547"/>
                    </a:moveTo>
                    <a:cubicBezTo>
                      <a:pt x="10062" y="547"/>
                      <a:pt x="10898" y="933"/>
                      <a:pt x="11637" y="1672"/>
                    </a:cubicBezTo>
                    <a:cubicBezTo>
                      <a:pt x="12376" y="2443"/>
                      <a:pt x="12955" y="3601"/>
                      <a:pt x="13341" y="5176"/>
                    </a:cubicBezTo>
                    <a:cubicBezTo>
                      <a:pt x="13405" y="5401"/>
                      <a:pt x="13437" y="5626"/>
                      <a:pt x="13437" y="5851"/>
                    </a:cubicBezTo>
                    <a:cubicBezTo>
                      <a:pt x="13437" y="6590"/>
                      <a:pt x="13148" y="7297"/>
                      <a:pt x="12665" y="7940"/>
                    </a:cubicBezTo>
                    <a:cubicBezTo>
                      <a:pt x="11990" y="8872"/>
                      <a:pt x="10930" y="9708"/>
                      <a:pt x="10030" y="10255"/>
                    </a:cubicBezTo>
                    <a:cubicBezTo>
                      <a:pt x="9612" y="10544"/>
                      <a:pt x="9194" y="10769"/>
                      <a:pt x="8905" y="10897"/>
                    </a:cubicBezTo>
                    <a:cubicBezTo>
                      <a:pt x="8776" y="10994"/>
                      <a:pt x="8647" y="11026"/>
                      <a:pt x="8583" y="11090"/>
                    </a:cubicBezTo>
                    <a:cubicBezTo>
                      <a:pt x="8487" y="11122"/>
                      <a:pt x="8455" y="11122"/>
                      <a:pt x="8455" y="11122"/>
                    </a:cubicBezTo>
                    <a:cubicBezTo>
                      <a:pt x="8358" y="11187"/>
                      <a:pt x="8294" y="11251"/>
                      <a:pt x="8294" y="11380"/>
                    </a:cubicBezTo>
                    <a:lnTo>
                      <a:pt x="8294" y="11444"/>
                    </a:lnTo>
                    <a:cubicBezTo>
                      <a:pt x="8262" y="11733"/>
                      <a:pt x="8197" y="13019"/>
                      <a:pt x="7780" y="14176"/>
                    </a:cubicBezTo>
                    <a:cubicBezTo>
                      <a:pt x="7683" y="14498"/>
                      <a:pt x="7555" y="14658"/>
                      <a:pt x="7490" y="14755"/>
                    </a:cubicBezTo>
                    <a:cubicBezTo>
                      <a:pt x="7394" y="14851"/>
                      <a:pt x="7362" y="14851"/>
                      <a:pt x="7362" y="14851"/>
                    </a:cubicBezTo>
                    <a:lnTo>
                      <a:pt x="7297" y="14819"/>
                    </a:lnTo>
                    <a:lnTo>
                      <a:pt x="7265" y="14787"/>
                    </a:lnTo>
                    <a:cubicBezTo>
                      <a:pt x="7233" y="14755"/>
                      <a:pt x="7008" y="14465"/>
                      <a:pt x="6687" y="14112"/>
                    </a:cubicBezTo>
                    <a:cubicBezTo>
                      <a:pt x="6526" y="13951"/>
                      <a:pt x="6365" y="13790"/>
                      <a:pt x="6172" y="13662"/>
                    </a:cubicBezTo>
                    <a:cubicBezTo>
                      <a:pt x="5979" y="13533"/>
                      <a:pt x="5754" y="13437"/>
                      <a:pt x="5529" y="13437"/>
                    </a:cubicBezTo>
                    <a:cubicBezTo>
                      <a:pt x="5465" y="13437"/>
                      <a:pt x="5401" y="13437"/>
                      <a:pt x="5337" y="13469"/>
                    </a:cubicBezTo>
                    <a:cubicBezTo>
                      <a:pt x="5240" y="13501"/>
                      <a:pt x="5176" y="13533"/>
                      <a:pt x="5112" y="13598"/>
                    </a:cubicBezTo>
                    <a:cubicBezTo>
                      <a:pt x="5015" y="13694"/>
                      <a:pt x="4983" y="13823"/>
                      <a:pt x="4951" y="13919"/>
                    </a:cubicBezTo>
                    <a:cubicBezTo>
                      <a:pt x="4951" y="14048"/>
                      <a:pt x="4919" y="14176"/>
                      <a:pt x="4919" y="14305"/>
                    </a:cubicBezTo>
                    <a:cubicBezTo>
                      <a:pt x="4919" y="14690"/>
                      <a:pt x="5015" y="15173"/>
                      <a:pt x="5112" y="15591"/>
                    </a:cubicBezTo>
                    <a:cubicBezTo>
                      <a:pt x="5169" y="15821"/>
                      <a:pt x="5227" y="16016"/>
                      <a:pt x="5264" y="16137"/>
                    </a:cubicBezTo>
                    <a:lnTo>
                      <a:pt x="5264" y="16137"/>
                    </a:lnTo>
                    <a:cubicBezTo>
                      <a:pt x="5196" y="16208"/>
                      <a:pt x="5085" y="16312"/>
                      <a:pt x="4951" y="16426"/>
                    </a:cubicBezTo>
                    <a:cubicBezTo>
                      <a:pt x="4726" y="16587"/>
                      <a:pt x="4469" y="16716"/>
                      <a:pt x="4276" y="16716"/>
                    </a:cubicBezTo>
                    <a:cubicBezTo>
                      <a:pt x="4179" y="16716"/>
                      <a:pt x="4115" y="16683"/>
                      <a:pt x="4019" y="16651"/>
                    </a:cubicBezTo>
                    <a:cubicBezTo>
                      <a:pt x="3986" y="16619"/>
                      <a:pt x="3858" y="16555"/>
                      <a:pt x="3729" y="16426"/>
                    </a:cubicBezTo>
                    <a:cubicBezTo>
                      <a:pt x="3247" y="15944"/>
                      <a:pt x="2411" y="14948"/>
                      <a:pt x="1736" y="13823"/>
                    </a:cubicBezTo>
                    <a:cubicBezTo>
                      <a:pt x="1061" y="12730"/>
                      <a:pt x="515" y="11476"/>
                      <a:pt x="547" y="10544"/>
                    </a:cubicBezTo>
                    <a:cubicBezTo>
                      <a:pt x="547" y="10415"/>
                      <a:pt x="547" y="10287"/>
                      <a:pt x="579" y="10158"/>
                    </a:cubicBezTo>
                    <a:cubicBezTo>
                      <a:pt x="772" y="9065"/>
                      <a:pt x="1254" y="8197"/>
                      <a:pt x="1704" y="7587"/>
                    </a:cubicBezTo>
                    <a:cubicBezTo>
                      <a:pt x="1929" y="7297"/>
                      <a:pt x="2122" y="7072"/>
                      <a:pt x="2283" y="6912"/>
                    </a:cubicBezTo>
                    <a:cubicBezTo>
                      <a:pt x="2379" y="6847"/>
                      <a:pt x="2444" y="6783"/>
                      <a:pt x="2476" y="6751"/>
                    </a:cubicBezTo>
                    <a:lnTo>
                      <a:pt x="2508" y="6687"/>
                    </a:lnTo>
                    <a:lnTo>
                      <a:pt x="2540" y="6687"/>
                    </a:lnTo>
                    <a:cubicBezTo>
                      <a:pt x="2636" y="6622"/>
                      <a:pt x="2669" y="6461"/>
                      <a:pt x="2604" y="6365"/>
                    </a:cubicBezTo>
                    <a:cubicBezTo>
                      <a:pt x="2572" y="6301"/>
                      <a:pt x="2347" y="5851"/>
                      <a:pt x="2347" y="5176"/>
                    </a:cubicBezTo>
                    <a:cubicBezTo>
                      <a:pt x="2347" y="4661"/>
                      <a:pt x="2476" y="4083"/>
                      <a:pt x="2958" y="3440"/>
                    </a:cubicBezTo>
                    <a:cubicBezTo>
                      <a:pt x="3247" y="3022"/>
                      <a:pt x="3665" y="2765"/>
                      <a:pt x="4083" y="2604"/>
                    </a:cubicBezTo>
                    <a:cubicBezTo>
                      <a:pt x="4501" y="2476"/>
                      <a:pt x="4951" y="2411"/>
                      <a:pt x="5304" y="2411"/>
                    </a:cubicBezTo>
                    <a:cubicBezTo>
                      <a:pt x="5594" y="2411"/>
                      <a:pt x="5819" y="2443"/>
                      <a:pt x="5979" y="2476"/>
                    </a:cubicBezTo>
                    <a:cubicBezTo>
                      <a:pt x="6076" y="2476"/>
                      <a:pt x="6140" y="2476"/>
                      <a:pt x="6172" y="2508"/>
                    </a:cubicBezTo>
                    <a:lnTo>
                      <a:pt x="6237" y="2508"/>
                    </a:lnTo>
                    <a:cubicBezTo>
                      <a:pt x="6262" y="2516"/>
                      <a:pt x="6288" y="2520"/>
                      <a:pt x="6314" y="2520"/>
                    </a:cubicBezTo>
                    <a:cubicBezTo>
                      <a:pt x="6382" y="2520"/>
                      <a:pt x="6447" y="2490"/>
                      <a:pt x="6494" y="2443"/>
                    </a:cubicBezTo>
                    <a:cubicBezTo>
                      <a:pt x="6558" y="2347"/>
                      <a:pt x="6590" y="2251"/>
                      <a:pt x="6558" y="2154"/>
                    </a:cubicBezTo>
                    <a:cubicBezTo>
                      <a:pt x="6558" y="2154"/>
                      <a:pt x="6526" y="2090"/>
                      <a:pt x="6526" y="2026"/>
                    </a:cubicBezTo>
                    <a:cubicBezTo>
                      <a:pt x="6526" y="1865"/>
                      <a:pt x="6590" y="1640"/>
                      <a:pt x="6815" y="1383"/>
                    </a:cubicBezTo>
                    <a:cubicBezTo>
                      <a:pt x="7040" y="1126"/>
                      <a:pt x="7458" y="836"/>
                      <a:pt x="8294" y="643"/>
                    </a:cubicBezTo>
                    <a:cubicBezTo>
                      <a:pt x="8583" y="579"/>
                      <a:pt x="8872" y="547"/>
                      <a:pt x="9130" y="547"/>
                    </a:cubicBezTo>
                    <a:close/>
                    <a:moveTo>
                      <a:pt x="9130" y="0"/>
                    </a:moveTo>
                    <a:cubicBezTo>
                      <a:pt x="8840" y="0"/>
                      <a:pt x="8519" y="33"/>
                      <a:pt x="8197" y="129"/>
                    </a:cubicBezTo>
                    <a:cubicBezTo>
                      <a:pt x="7265" y="322"/>
                      <a:pt x="6719" y="675"/>
                      <a:pt x="6397" y="1029"/>
                    </a:cubicBezTo>
                    <a:cubicBezTo>
                      <a:pt x="6117" y="1338"/>
                      <a:pt x="6032" y="1670"/>
                      <a:pt x="6015" y="1921"/>
                    </a:cubicBezTo>
                    <a:lnTo>
                      <a:pt x="6015" y="1921"/>
                    </a:lnTo>
                    <a:cubicBezTo>
                      <a:pt x="5831" y="1892"/>
                      <a:pt x="5584" y="1865"/>
                      <a:pt x="5304" y="1865"/>
                    </a:cubicBezTo>
                    <a:cubicBezTo>
                      <a:pt x="4887" y="1865"/>
                      <a:pt x="4404" y="1929"/>
                      <a:pt x="3890" y="2122"/>
                    </a:cubicBezTo>
                    <a:cubicBezTo>
                      <a:pt x="3408" y="2283"/>
                      <a:pt x="2894" y="2604"/>
                      <a:pt x="2508" y="3118"/>
                    </a:cubicBezTo>
                    <a:cubicBezTo>
                      <a:pt x="1961" y="3858"/>
                      <a:pt x="1801" y="4597"/>
                      <a:pt x="1801" y="5176"/>
                    </a:cubicBezTo>
                    <a:cubicBezTo>
                      <a:pt x="1801" y="5724"/>
                      <a:pt x="1939" y="6162"/>
                      <a:pt x="2034" y="6407"/>
                    </a:cubicBezTo>
                    <a:lnTo>
                      <a:pt x="2034" y="6407"/>
                    </a:lnTo>
                    <a:cubicBezTo>
                      <a:pt x="1607" y="6815"/>
                      <a:pt x="404" y="8099"/>
                      <a:pt x="33" y="10062"/>
                    </a:cubicBezTo>
                    <a:cubicBezTo>
                      <a:pt x="1" y="10222"/>
                      <a:pt x="1" y="10383"/>
                      <a:pt x="1" y="10544"/>
                    </a:cubicBezTo>
                    <a:cubicBezTo>
                      <a:pt x="1" y="11187"/>
                      <a:pt x="193" y="11862"/>
                      <a:pt x="483" y="12569"/>
                    </a:cubicBezTo>
                    <a:cubicBezTo>
                      <a:pt x="933" y="13598"/>
                      <a:pt x="1608" y="14658"/>
                      <a:pt x="2219" y="15494"/>
                    </a:cubicBezTo>
                    <a:cubicBezTo>
                      <a:pt x="2540" y="15912"/>
                      <a:pt x="2861" y="16266"/>
                      <a:pt x="3119" y="16555"/>
                    </a:cubicBezTo>
                    <a:cubicBezTo>
                      <a:pt x="3376" y="16844"/>
                      <a:pt x="3601" y="17037"/>
                      <a:pt x="3794" y="17133"/>
                    </a:cubicBezTo>
                    <a:cubicBezTo>
                      <a:pt x="3899" y="17186"/>
                      <a:pt x="4046" y="17238"/>
                      <a:pt x="4185" y="17238"/>
                    </a:cubicBezTo>
                    <a:cubicBezTo>
                      <a:pt x="4216" y="17238"/>
                      <a:pt x="4246" y="17236"/>
                      <a:pt x="4276" y="17230"/>
                    </a:cubicBezTo>
                    <a:cubicBezTo>
                      <a:pt x="4694" y="17230"/>
                      <a:pt x="5047" y="17005"/>
                      <a:pt x="5337" y="16812"/>
                    </a:cubicBezTo>
                    <a:cubicBezTo>
                      <a:pt x="5594" y="16587"/>
                      <a:pt x="5754" y="16394"/>
                      <a:pt x="5754" y="16362"/>
                    </a:cubicBezTo>
                    <a:cubicBezTo>
                      <a:pt x="5819" y="16298"/>
                      <a:pt x="5851" y="16201"/>
                      <a:pt x="5819" y="16105"/>
                    </a:cubicBezTo>
                    <a:cubicBezTo>
                      <a:pt x="5819" y="16105"/>
                      <a:pt x="5787" y="16041"/>
                      <a:pt x="5754" y="15944"/>
                    </a:cubicBezTo>
                    <a:cubicBezTo>
                      <a:pt x="5658" y="15591"/>
                      <a:pt x="5465" y="14787"/>
                      <a:pt x="5465" y="14305"/>
                    </a:cubicBezTo>
                    <a:cubicBezTo>
                      <a:pt x="5465" y="14144"/>
                      <a:pt x="5465" y="14048"/>
                      <a:pt x="5497" y="14015"/>
                    </a:cubicBezTo>
                    <a:lnTo>
                      <a:pt x="5513" y="13983"/>
                    </a:lnTo>
                    <a:lnTo>
                      <a:pt x="5529" y="13983"/>
                    </a:lnTo>
                    <a:cubicBezTo>
                      <a:pt x="5541" y="13978"/>
                      <a:pt x="5554" y="13975"/>
                      <a:pt x="5569" y="13975"/>
                    </a:cubicBezTo>
                    <a:cubicBezTo>
                      <a:pt x="5639" y="13975"/>
                      <a:pt x="5745" y="14033"/>
                      <a:pt x="5851" y="14112"/>
                    </a:cubicBezTo>
                    <a:cubicBezTo>
                      <a:pt x="6076" y="14273"/>
                      <a:pt x="6333" y="14498"/>
                      <a:pt x="6526" y="14723"/>
                    </a:cubicBezTo>
                    <a:cubicBezTo>
                      <a:pt x="6622" y="14819"/>
                      <a:pt x="6687" y="14916"/>
                      <a:pt x="6751" y="14980"/>
                    </a:cubicBezTo>
                    <a:lnTo>
                      <a:pt x="6815" y="15076"/>
                    </a:lnTo>
                    <a:cubicBezTo>
                      <a:pt x="6815" y="15108"/>
                      <a:pt x="6879" y="15173"/>
                      <a:pt x="6976" y="15237"/>
                    </a:cubicBezTo>
                    <a:cubicBezTo>
                      <a:pt x="7040" y="15301"/>
                      <a:pt x="7169" y="15366"/>
                      <a:pt x="7362" y="15366"/>
                    </a:cubicBezTo>
                    <a:cubicBezTo>
                      <a:pt x="7555" y="15366"/>
                      <a:pt x="7747" y="15301"/>
                      <a:pt x="7876" y="15108"/>
                    </a:cubicBezTo>
                    <a:cubicBezTo>
                      <a:pt x="8037" y="14948"/>
                      <a:pt x="8165" y="14723"/>
                      <a:pt x="8294" y="14369"/>
                    </a:cubicBezTo>
                    <a:cubicBezTo>
                      <a:pt x="8714" y="13188"/>
                      <a:pt x="8791" y="11964"/>
                      <a:pt x="8822" y="11537"/>
                    </a:cubicBezTo>
                    <a:lnTo>
                      <a:pt x="8822" y="11537"/>
                    </a:lnTo>
                    <a:cubicBezTo>
                      <a:pt x="9193" y="11358"/>
                      <a:pt x="10228" y="10828"/>
                      <a:pt x="11283" y="10030"/>
                    </a:cubicBezTo>
                    <a:cubicBezTo>
                      <a:pt x="11958" y="9547"/>
                      <a:pt x="12601" y="8937"/>
                      <a:pt x="13116" y="8229"/>
                    </a:cubicBezTo>
                    <a:cubicBezTo>
                      <a:pt x="13598" y="7522"/>
                      <a:pt x="13951" y="6719"/>
                      <a:pt x="13951" y="5851"/>
                    </a:cubicBezTo>
                    <a:cubicBezTo>
                      <a:pt x="13951" y="5594"/>
                      <a:pt x="13919" y="5304"/>
                      <a:pt x="13855" y="5047"/>
                    </a:cubicBezTo>
                    <a:cubicBezTo>
                      <a:pt x="13469" y="3408"/>
                      <a:pt x="12826" y="2186"/>
                      <a:pt x="12023" y="1318"/>
                    </a:cubicBezTo>
                    <a:cubicBezTo>
                      <a:pt x="11219" y="450"/>
                      <a:pt x="10223" y="0"/>
                      <a:pt x="9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62"/>
              <p:cNvSpPr/>
              <p:nvPr/>
            </p:nvSpPr>
            <p:spPr>
              <a:xfrm>
                <a:off x="2203550" y="2655875"/>
                <a:ext cx="254775" cy="296875"/>
              </a:xfrm>
              <a:custGeom>
                <a:avLst/>
                <a:gdLst/>
                <a:ahLst/>
                <a:cxnLst/>
                <a:rect l="l" t="t" r="r" b="b"/>
                <a:pathLst>
                  <a:path w="10191" h="11875" extrusionOk="0">
                    <a:moveTo>
                      <a:pt x="9689" y="0"/>
                    </a:moveTo>
                    <a:cubicBezTo>
                      <a:pt x="9641" y="0"/>
                      <a:pt x="9591" y="16"/>
                      <a:pt x="9548" y="45"/>
                    </a:cubicBezTo>
                    <a:cubicBezTo>
                      <a:pt x="9451" y="109"/>
                      <a:pt x="9451" y="238"/>
                      <a:pt x="9516" y="334"/>
                    </a:cubicBezTo>
                    <a:cubicBezTo>
                      <a:pt x="9548" y="366"/>
                      <a:pt x="9805" y="752"/>
                      <a:pt x="9805" y="1363"/>
                    </a:cubicBezTo>
                    <a:cubicBezTo>
                      <a:pt x="9805" y="1909"/>
                      <a:pt x="9580" y="2649"/>
                      <a:pt x="8712" y="3549"/>
                    </a:cubicBezTo>
                    <a:cubicBezTo>
                      <a:pt x="7780" y="4481"/>
                      <a:pt x="6173" y="5188"/>
                      <a:pt x="4662" y="5799"/>
                    </a:cubicBezTo>
                    <a:cubicBezTo>
                      <a:pt x="3923" y="6120"/>
                      <a:pt x="3183" y="6410"/>
                      <a:pt x="2572" y="6667"/>
                    </a:cubicBezTo>
                    <a:cubicBezTo>
                      <a:pt x="1962" y="6956"/>
                      <a:pt x="1447" y="7245"/>
                      <a:pt x="1126" y="7567"/>
                    </a:cubicBezTo>
                    <a:cubicBezTo>
                      <a:pt x="547" y="8178"/>
                      <a:pt x="290" y="9110"/>
                      <a:pt x="129" y="9945"/>
                    </a:cubicBezTo>
                    <a:cubicBezTo>
                      <a:pt x="1" y="10813"/>
                      <a:pt x="1" y="11521"/>
                      <a:pt x="1" y="11649"/>
                    </a:cubicBezTo>
                    <a:lnTo>
                      <a:pt x="1" y="11681"/>
                    </a:lnTo>
                    <a:cubicBezTo>
                      <a:pt x="1" y="11778"/>
                      <a:pt x="97" y="11874"/>
                      <a:pt x="226" y="11874"/>
                    </a:cubicBezTo>
                    <a:cubicBezTo>
                      <a:pt x="322" y="11842"/>
                      <a:pt x="419" y="11746"/>
                      <a:pt x="387" y="11649"/>
                    </a:cubicBezTo>
                    <a:cubicBezTo>
                      <a:pt x="387" y="11521"/>
                      <a:pt x="387" y="10813"/>
                      <a:pt x="547" y="10010"/>
                    </a:cubicBezTo>
                    <a:cubicBezTo>
                      <a:pt x="676" y="9206"/>
                      <a:pt x="933" y="8338"/>
                      <a:pt x="1415" y="7824"/>
                    </a:cubicBezTo>
                    <a:cubicBezTo>
                      <a:pt x="1672" y="7599"/>
                      <a:pt x="2122" y="7310"/>
                      <a:pt x="2733" y="7052"/>
                    </a:cubicBezTo>
                    <a:cubicBezTo>
                      <a:pt x="3633" y="6635"/>
                      <a:pt x="4823" y="6217"/>
                      <a:pt x="5980" y="5702"/>
                    </a:cubicBezTo>
                    <a:cubicBezTo>
                      <a:pt x="7105" y="5188"/>
                      <a:pt x="8230" y="4577"/>
                      <a:pt x="9001" y="3838"/>
                    </a:cubicBezTo>
                    <a:cubicBezTo>
                      <a:pt x="9934" y="2906"/>
                      <a:pt x="10191" y="2006"/>
                      <a:pt x="10191" y="1363"/>
                    </a:cubicBezTo>
                    <a:cubicBezTo>
                      <a:pt x="10191" y="591"/>
                      <a:pt x="9837" y="109"/>
                      <a:pt x="9837" y="77"/>
                    </a:cubicBezTo>
                    <a:cubicBezTo>
                      <a:pt x="9802" y="24"/>
                      <a:pt x="9747" y="0"/>
                      <a:pt x="96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62"/>
              <p:cNvSpPr/>
              <p:nvPr/>
            </p:nvSpPr>
            <p:spPr>
              <a:xfrm>
                <a:off x="2254175" y="2833475"/>
                <a:ext cx="8925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2752" extrusionOk="0">
                    <a:moveTo>
                      <a:pt x="3356" y="1"/>
                    </a:moveTo>
                    <a:cubicBezTo>
                      <a:pt x="3330" y="1"/>
                      <a:pt x="3304" y="5"/>
                      <a:pt x="3280" y="13"/>
                    </a:cubicBezTo>
                    <a:cubicBezTo>
                      <a:pt x="3280" y="13"/>
                      <a:pt x="2540" y="334"/>
                      <a:pt x="1769" y="784"/>
                    </a:cubicBezTo>
                    <a:cubicBezTo>
                      <a:pt x="1383" y="1009"/>
                      <a:pt x="997" y="1266"/>
                      <a:pt x="676" y="1556"/>
                    </a:cubicBezTo>
                    <a:cubicBezTo>
                      <a:pt x="355" y="1845"/>
                      <a:pt x="97" y="2134"/>
                      <a:pt x="1" y="2488"/>
                    </a:cubicBezTo>
                    <a:cubicBezTo>
                      <a:pt x="1" y="2616"/>
                      <a:pt x="65" y="2713"/>
                      <a:pt x="162" y="2745"/>
                    </a:cubicBezTo>
                    <a:cubicBezTo>
                      <a:pt x="179" y="2749"/>
                      <a:pt x="196" y="2751"/>
                      <a:pt x="212" y="2751"/>
                    </a:cubicBezTo>
                    <a:cubicBezTo>
                      <a:pt x="315" y="2751"/>
                      <a:pt x="391" y="2668"/>
                      <a:pt x="419" y="2584"/>
                    </a:cubicBezTo>
                    <a:cubicBezTo>
                      <a:pt x="451" y="2391"/>
                      <a:pt x="644" y="2102"/>
                      <a:pt x="933" y="1845"/>
                    </a:cubicBezTo>
                    <a:cubicBezTo>
                      <a:pt x="1383" y="1459"/>
                      <a:pt x="1994" y="1106"/>
                      <a:pt x="2508" y="816"/>
                    </a:cubicBezTo>
                    <a:cubicBezTo>
                      <a:pt x="2765" y="688"/>
                      <a:pt x="2990" y="591"/>
                      <a:pt x="3151" y="495"/>
                    </a:cubicBezTo>
                    <a:cubicBezTo>
                      <a:pt x="3344" y="431"/>
                      <a:pt x="3440" y="398"/>
                      <a:pt x="3440" y="398"/>
                    </a:cubicBezTo>
                    <a:cubicBezTo>
                      <a:pt x="3537" y="334"/>
                      <a:pt x="3569" y="238"/>
                      <a:pt x="3537" y="109"/>
                    </a:cubicBezTo>
                    <a:cubicBezTo>
                      <a:pt x="3513" y="37"/>
                      <a:pt x="3434" y="1"/>
                      <a:pt x="3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62"/>
              <p:cNvSpPr/>
              <p:nvPr/>
            </p:nvSpPr>
            <p:spPr>
              <a:xfrm>
                <a:off x="1974675" y="4962550"/>
                <a:ext cx="249000" cy="11677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4671" extrusionOk="0">
                    <a:moveTo>
                      <a:pt x="3691" y="1"/>
                    </a:moveTo>
                    <a:lnTo>
                      <a:pt x="413" y="804"/>
                    </a:lnTo>
                    <a:lnTo>
                      <a:pt x="91" y="3311"/>
                    </a:lnTo>
                    <a:cubicBezTo>
                      <a:pt x="1" y="4033"/>
                      <a:pt x="558" y="4671"/>
                      <a:pt x="1288" y="4671"/>
                    </a:cubicBezTo>
                    <a:cubicBezTo>
                      <a:pt x="1339" y="4671"/>
                      <a:pt x="1390" y="4668"/>
                      <a:pt x="1441" y="4661"/>
                    </a:cubicBezTo>
                    <a:lnTo>
                      <a:pt x="9509" y="3890"/>
                    </a:lnTo>
                    <a:cubicBezTo>
                      <a:pt x="9863" y="3858"/>
                      <a:pt x="9959" y="3344"/>
                      <a:pt x="9638" y="3183"/>
                    </a:cubicBez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62"/>
              <p:cNvSpPr/>
              <p:nvPr/>
            </p:nvSpPr>
            <p:spPr>
              <a:xfrm>
                <a:off x="1969700" y="4955525"/>
                <a:ext cx="258000" cy="130800"/>
              </a:xfrm>
              <a:custGeom>
                <a:avLst/>
                <a:gdLst/>
                <a:ahLst/>
                <a:cxnLst/>
                <a:rect l="l" t="t" r="r" b="b"/>
                <a:pathLst>
                  <a:path w="10320" h="5232" extrusionOk="0">
                    <a:moveTo>
                      <a:pt x="3864" y="561"/>
                    </a:moveTo>
                    <a:lnTo>
                      <a:pt x="9708" y="3689"/>
                    </a:lnTo>
                    <a:lnTo>
                      <a:pt x="9773" y="3785"/>
                    </a:lnTo>
                    <a:lnTo>
                      <a:pt x="9741" y="3882"/>
                    </a:lnTo>
                    <a:lnTo>
                      <a:pt x="9676" y="3914"/>
                    </a:lnTo>
                    <a:lnTo>
                      <a:pt x="1608" y="4685"/>
                    </a:lnTo>
                    <a:lnTo>
                      <a:pt x="1512" y="4685"/>
                    </a:lnTo>
                    <a:cubicBezTo>
                      <a:pt x="1255" y="4685"/>
                      <a:pt x="997" y="4589"/>
                      <a:pt x="837" y="4396"/>
                    </a:cubicBezTo>
                    <a:cubicBezTo>
                      <a:pt x="644" y="4235"/>
                      <a:pt x="547" y="4010"/>
                      <a:pt x="547" y="3753"/>
                    </a:cubicBezTo>
                    <a:lnTo>
                      <a:pt x="547" y="3625"/>
                    </a:lnTo>
                    <a:lnTo>
                      <a:pt x="869" y="1310"/>
                    </a:lnTo>
                    <a:lnTo>
                      <a:pt x="3864" y="561"/>
                    </a:lnTo>
                    <a:close/>
                    <a:moveTo>
                      <a:pt x="3922" y="0"/>
                    </a:moveTo>
                    <a:cubicBezTo>
                      <a:pt x="3890" y="0"/>
                      <a:pt x="3858" y="8"/>
                      <a:pt x="3826" y="24"/>
                    </a:cubicBezTo>
                    <a:lnTo>
                      <a:pt x="547" y="828"/>
                    </a:lnTo>
                    <a:cubicBezTo>
                      <a:pt x="451" y="860"/>
                      <a:pt x="354" y="924"/>
                      <a:pt x="354" y="1053"/>
                    </a:cubicBezTo>
                    <a:lnTo>
                      <a:pt x="33" y="3528"/>
                    </a:lnTo>
                    <a:cubicBezTo>
                      <a:pt x="33" y="3592"/>
                      <a:pt x="1" y="3689"/>
                      <a:pt x="1" y="3753"/>
                    </a:cubicBezTo>
                    <a:cubicBezTo>
                      <a:pt x="1" y="4557"/>
                      <a:pt x="676" y="5232"/>
                      <a:pt x="1512" y="5232"/>
                    </a:cubicBezTo>
                    <a:lnTo>
                      <a:pt x="1640" y="5232"/>
                    </a:lnTo>
                    <a:lnTo>
                      <a:pt x="9708" y="4428"/>
                    </a:lnTo>
                    <a:cubicBezTo>
                      <a:pt x="9901" y="4428"/>
                      <a:pt x="10062" y="4332"/>
                      <a:pt x="10158" y="4203"/>
                    </a:cubicBezTo>
                    <a:cubicBezTo>
                      <a:pt x="10255" y="4107"/>
                      <a:pt x="10319" y="3946"/>
                      <a:pt x="10319" y="3785"/>
                    </a:cubicBezTo>
                    <a:cubicBezTo>
                      <a:pt x="10319" y="3592"/>
                      <a:pt x="10191" y="3335"/>
                      <a:pt x="9966" y="3239"/>
                    </a:cubicBezTo>
                    <a:lnTo>
                      <a:pt x="4019" y="24"/>
                    </a:lnTo>
                    <a:cubicBezTo>
                      <a:pt x="3987" y="8"/>
                      <a:pt x="3955" y="0"/>
                      <a:pt x="39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62"/>
              <p:cNvSpPr/>
              <p:nvPr/>
            </p:nvSpPr>
            <p:spPr>
              <a:xfrm>
                <a:off x="1977750" y="5042900"/>
                <a:ext cx="245925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9837" h="1454" extrusionOk="0">
                    <a:moveTo>
                      <a:pt x="9579" y="1"/>
                    </a:moveTo>
                    <a:lnTo>
                      <a:pt x="9579" y="1"/>
                    </a:lnTo>
                    <a:cubicBezTo>
                      <a:pt x="7683" y="226"/>
                      <a:pt x="4758" y="33"/>
                      <a:pt x="2733" y="355"/>
                    </a:cubicBezTo>
                    <a:cubicBezTo>
                      <a:pt x="1924" y="502"/>
                      <a:pt x="1305" y="554"/>
                      <a:pt x="833" y="554"/>
                    </a:cubicBezTo>
                    <a:cubicBezTo>
                      <a:pt x="479" y="554"/>
                      <a:pt x="207" y="524"/>
                      <a:pt x="0" y="483"/>
                    </a:cubicBezTo>
                    <a:lnTo>
                      <a:pt x="0" y="483"/>
                    </a:lnTo>
                    <a:cubicBezTo>
                      <a:pt x="120" y="1052"/>
                      <a:pt x="603" y="1454"/>
                      <a:pt x="1188" y="1454"/>
                    </a:cubicBezTo>
                    <a:cubicBezTo>
                      <a:pt x="1231" y="1454"/>
                      <a:pt x="1274" y="1452"/>
                      <a:pt x="1318" y="1447"/>
                    </a:cubicBezTo>
                    <a:lnTo>
                      <a:pt x="9386" y="676"/>
                    </a:lnTo>
                    <a:cubicBezTo>
                      <a:pt x="9740" y="644"/>
                      <a:pt x="9836" y="194"/>
                      <a:pt x="95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62"/>
              <p:cNvSpPr/>
              <p:nvPr/>
            </p:nvSpPr>
            <p:spPr>
              <a:xfrm>
                <a:off x="1970525" y="5036475"/>
                <a:ext cx="257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1994" extrusionOk="0">
                    <a:moveTo>
                      <a:pt x="9732" y="532"/>
                    </a:moveTo>
                    <a:lnTo>
                      <a:pt x="9740" y="547"/>
                    </a:lnTo>
                    <a:lnTo>
                      <a:pt x="9708" y="644"/>
                    </a:lnTo>
                    <a:lnTo>
                      <a:pt x="9643" y="676"/>
                    </a:lnTo>
                    <a:lnTo>
                      <a:pt x="1575" y="1447"/>
                    </a:lnTo>
                    <a:lnTo>
                      <a:pt x="1479" y="1447"/>
                    </a:lnTo>
                    <a:cubicBezTo>
                      <a:pt x="1176" y="1447"/>
                      <a:pt x="903" y="1302"/>
                      <a:pt x="727" y="1081"/>
                    </a:cubicBezTo>
                    <a:lnTo>
                      <a:pt x="727" y="1081"/>
                    </a:lnTo>
                    <a:cubicBezTo>
                      <a:pt x="840" y="1089"/>
                      <a:pt x="962" y="1094"/>
                      <a:pt x="1093" y="1094"/>
                    </a:cubicBezTo>
                    <a:cubicBezTo>
                      <a:pt x="1607" y="1094"/>
                      <a:pt x="2250" y="1029"/>
                      <a:pt x="3086" y="901"/>
                    </a:cubicBezTo>
                    <a:cubicBezTo>
                      <a:pt x="4050" y="740"/>
                      <a:pt x="5272" y="676"/>
                      <a:pt x="6493" y="676"/>
                    </a:cubicBezTo>
                    <a:cubicBezTo>
                      <a:pt x="7658" y="645"/>
                      <a:pt x="8793" y="644"/>
                      <a:pt x="9732" y="532"/>
                    </a:cubicBezTo>
                    <a:close/>
                    <a:moveTo>
                      <a:pt x="9836" y="1"/>
                    </a:moveTo>
                    <a:cubicBezTo>
                      <a:pt x="8904" y="97"/>
                      <a:pt x="7715" y="97"/>
                      <a:pt x="6493" y="129"/>
                    </a:cubicBezTo>
                    <a:cubicBezTo>
                      <a:pt x="5272" y="162"/>
                      <a:pt x="4018" y="194"/>
                      <a:pt x="2989" y="354"/>
                    </a:cubicBezTo>
                    <a:cubicBezTo>
                      <a:pt x="2186" y="483"/>
                      <a:pt x="1543" y="547"/>
                      <a:pt x="1093" y="547"/>
                    </a:cubicBezTo>
                    <a:cubicBezTo>
                      <a:pt x="771" y="547"/>
                      <a:pt x="514" y="515"/>
                      <a:pt x="321" y="483"/>
                    </a:cubicBezTo>
                    <a:cubicBezTo>
                      <a:pt x="257" y="483"/>
                      <a:pt x="161" y="483"/>
                      <a:pt x="96" y="547"/>
                    </a:cubicBezTo>
                    <a:cubicBezTo>
                      <a:pt x="32" y="612"/>
                      <a:pt x="0" y="708"/>
                      <a:pt x="32" y="804"/>
                    </a:cubicBezTo>
                    <a:cubicBezTo>
                      <a:pt x="161" y="1479"/>
                      <a:pt x="739" y="1994"/>
                      <a:pt x="1479" y="1994"/>
                    </a:cubicBezTo>
                    <a:lnTo>
                      <a:pt x="1607" y="1994"/>
                    </a:lnTo>
                    <a:lnTo>
                      <a:pt x="9675" y="1190"/>
                    </a:lnTo>
                    <a:cubicBezTo>
                      <a:pt x="9868" y="1190"/>
                      <a:pt x="10029" y="1094"/>
                      <a:pt x="10125" y="965"/>
                    </a:cubicBezTo>
                    <a:cubicBezTo>
                      <a:pt x="10222" y="869"/>
                      <a:pt x="10286" y="708"/>
                      <a:pt x="10286" y="547"/>
                    </a:cubicBezTo>
                    <a:cubicBezTo>
                      <a:pt x="10286" y="387"/>
                      <a:pt x="10190" y="162"/>
                      <a:pt x="10029" y="33"/>
                    </a:cubicBezTo>
                    <a:cubicBezTo>
                      <a:pt x="9965" y="1"/>
                      <a:pt x="9900" y="1"/>
                      <a:pt x="9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62"/>
              <p:cNvSpPr/>
              <p:nvPr/>
            </p:nvSpPr>
            <p:spPr>
              <a:xfrm>
                <a:off x="1259325" y="4948900"/>
                <a:ext cx="232650" cy="183350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7334" extrusionOk="0">
                    <a:moveTo>
                      <a:pt x="2379" y="0"/>
                    </a:moveTo>
                    <a:lnTo>
                      <a:pt x="450" y="1929"/>
                    </a:lnTo>
                    <a:cubicBezTo>
                      <a:pt x="0" y="2379"/>
                      <a:pt x="0" y="3086"/>
                      <a:pt x="450" y="3536"/>
                    </a:cubicBezTo>
                    <a:lnTo>
                      <a:pt x="4018" y="6943"/>
                    </a:lnTo>
                    <a:lnTo>
                      <a:pt x="8390" y="7329"/>
                    </a:lnTo>
                    <a:cubicBezTo>
                      <a:pt x="8415" y="7332"/>
                      <a:pt x="8439" y="7333"/>
                      <a:pt x="8463" y="7333"/>
                    </a:cubicBezTo>
                    <a:cubicBezTo>
                      <a:pt x="8997" y="7333"/>
                      <a:pt x="9306" y="6667"/>
                      <a:pt x="8936" y="6236"/>
                    </a:cubicBezTo>
                    <a:lnTo>
                      <a:pt x="6461" y="3279"/>
                    </a:lnTo>
                    <a:lnTo>
                      <a:pt x="5465" y="1157"/>
                    </a:lnTo>
                    <a:lnTo>
                      <a:pt x="23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62"/>
              <p:cNvSpPr/>
              <p:nvPr/>
            </p:nvSpPr>
            <p:spPr>
              <a:xfrm>
                <a:off x="1255300" y="4942425"/>
                <a:ext cx="238700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7846" extrusionOk="0">
                    <a:moveTo>
                      <a:pt x="2607" y="578"/>
                    </a:moveTo>
                    <a:lnTo>
                      <a:pt x="5433" y="1641"/>
                    </a:lnTo>
                    <a:lnTo>
                      <a:pt x="6397" y="3634"/>
                    </a:lnTo>
                    <a:lnTo>
                      <a:pt x="6429" y="3699"/>
                    </a:lnTo>
                    <a:lnTo>
                      <a:pt x="8905" y="6688"/>
                    </a:lnTo>
                    <a:cubicBezTo>
                      <a:pt x="8969" y="6752"/>
                      <a:pt x="9001" y="6849"/>
                      <a:pt x="9001" y="6913"/>
                    </a:cubicBezTo>
                    <a:cubicBezTo>
                      <a:pt x="9001" y="7009"/>
                      <a:pt x="8969" y="7138"/>
                      <a:pt x="8872" y="7202"/>
                    </a:cubicBezTo>
                    <a:cubicBezTo>
                      <a:pt x="8808" y="7267"/>
                      <a:pt x="8712" y="7331"/>
                      <a:pt x="8615" y="7331"/>
                    </a:cubicBezTo>
                    <a:lnTo>
                      <a:pt x="8583" y="7331"/>
                    </a:lnTo>
                    <a:lnTo>
                      <a:pt x="4308" y="6945"/>
                    </a:lnTo>
                    <a:lnTo>
                      <a:pt x="804" y="3602"/>
                    </a:lnTo>
                    <a:cubicBezTo>
                      <a:pt x="643" y="3409"/>
                      <a:pt x="547" y="3216"/>
                      <a:pt x="547" y="2991"/>
                    </a:cubicBezTo>
                    <a:cubicBezTo>
                      <a:pt x="547" y="2766"/>
                      <a:pt x="643" y="2573"/>
                      <a:pt x="804" y="2381"/>
                    </a:cubicBezTo>
                    <a:lnTo>
                      <a:pt x="2607" y="578"/>
                    </a:lnTo>
                    <a:close/>
                    <a:moveTo>
                      <a:pt x="2526" y="1"/>
                    </a:moveTo>
                    <a:cubicBezTo>
                      <a:pt x="2457" y="1"/>
                      <a:pt x="2389" y="36"/>
                      <a:pt x="2347" y="98"/>
                    </a:cubicBezTo>
                    <a:lnTo>
                      <a:pt x="418" y="2027"/>
                    </a:lnTo>
                    <a:cubicBezTo>
                      <a:pt x="161" y="2284"/>
                      <a:pt x="1" y="2638"/>
                      <a:pt x="1" y="2991"/>
                    </a:cubicBezTo>
                    <a:cubicBezTo>
                      <a:pt x="1" y="3345"/>
                      <a:pt x="161" y="3699"/>
                      <a:pt x="451" y="3988"/>
                    </a:cubicBezTo>
                    <a:lnTo>
                      <a:pt x="3986" y="7395"/>
                    </a:lnTo>
                    <a:cubicBezTo>
                      <a:pt x="4051" y="7427"/>
                      <a:pt x="4083" y="7459"/>
                      <a:pt x="4147" y="7459"/>
                    </a:cubicBezTo>
                    <a:lnTo>
                      <a:pt x="8519" y="7845"/>
                    </a:lnTo>
                    <a:lnTo>
                      <a:pt x="8615" y="7845"/>
                    </a:lnTo>
                    <a:cubicBezTo>
                      <a:pt x="8872" y="7845"/>
                      <a:pt x="9130" y="7749"/>
                      <a:pt x="9290" y="7556"/>
                    </a:cubicBezTo>
                    <a:cubicBezTo>
                      <a:pt x="9451" y="7395"/>
                      <a:pt x="9547" y="7170"/>
                      <a:pt x="9547" y="6913"/>
                    </a:cubicBezTo>
                    <a:cubicBezTo>
                      <a:pt x="9547" y="6720"/>
                      <a:pt x="9451" y="6495"/>
                      <a:pt x="9322" y="6334"/>
                    </a:cubicBezTo>
                    <a:lnTo>
                      <a:pt x="6847" y="3377"/>
                    </a:lnTo>
                    <a:lnTo>
                      <a:pt x="5851" y="1320"/>
                    </a:lnTo>
                    <a:cubicBezTo>
                      <a:pt x="5819" y="1256"/>
                      <a:pt x="5787" y="1191"/>
                      <a:pt x="5722" y="1191"/>
                    </a:cubicBezTo>
                    <a:lnTo>
                      <a:pt x="2636" y="34"/>
                    </a:lnTo>
                    <a:cubicBezTo>
                      <a:pt x="2602" y="11"/>
                      <a:pt x="2564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62"/>
              <p:cNvSpPr/>
              <p:nvPr/>
            </p:nvSpPr>
            <p:spPr>
              <a:xfrm>
                <a:off x="1259325" y="4995500"/>
                <a:ext cx="227450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468" extrusionOk="0">
                    <a:moveTo>
                      <a:pt x="515" y="0"/>
                    </a:moveTo>
                    <a:lnTo>
                      <a:pt x="450" y="65"/>
                    </a:lnTo>
                    <a:cubicBezTo>
                      <a:pt x="0" y="515"/>
                      <a:pt x="0" y="1222"/>
                      <a:pt x="450" y="1672"/>
                    </a:cubicBezTo>
                    <a:lnTo>
                      <a:pt x="4018" y="5079"/>
                    </a:lnTo>
                    <a:lnTo>
                      <a:pt x="8390" y="5465"/>
                    </a:lnTo>
                    <a:cubicBezTo>
                      <a:pt x="8410" y="5467"/>
                      <a:pt x="8430" y="5468"/>
                      <a:pt x="8450" y="5468"/>
                    </a:cubicBezTo>
                    <a:cubicBezTo>
                      <a:pt x="8776" y="5468"/>
                      <a:pt x="9036" y="5224"/>
                      <a:pt x="9097" y="4951"/>
                    </a:cubicBezTo>
                    <a:cubicBezTo>
                      <a:pt x="7554" y="4565"/>
                      <a:pt x="5175" y="4019"/>
                      <a:pt x="4533" y="3954"/>
                    </a:cubicBezTo>
                    <a:cubicBezTo>
                      <a:pt x="3761" y="3858"/>
                      <a:pt x="1382" y="1029"/>
                      <a:pt x="5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62"/>
              <p:cNvSpPr/>
              <p:nvPr/>
            </p:nvSpPr>
            <p:spPr>
              <a:xfrm>
                <a:off x="1255300" y="4989075"/>
                <a:ext cx="2387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5980" extrusionOk="0">
                    <a:moveTo>
                      <a:pt x="689" y="671"/>
                    </a:moveTo>
                    <a:cubicBezTo>
                      <a:pt x="1135" y="1219"/>
                      <a:pt x="1826" y="2051"/>
                      <a:pt x="2540" y="2765"/>
                    </a:cubicBezTo>
                    <a:cubicBezTo>
                      <a:pt x="2926" y="3183"/>
                      <a:pt x="3344" y="3600"/>
                      <a:pt x="3697" y="3890"/>
                    </a:cubicBezTo>
                    <a:cubicBezTo>
                      <a:pt x="3858" y="4051"/>
                      <a:pt x="4051" y="4179"/>
                      <a:pt x="4211" y="4276"/>
                    </a:cubicBezTo>
                    <a:cubicBezTo>
                      <a:pt x="4372" y="4372"/>
                      <a:pt x="4501" y="4436"/>
                      <a:pt x="4661" y="4468"/>
                    </a:cubicBezTo>
                    <a:cubicBezTo>
                      <a:pt x="4951" y="4501"/>
                      <a:pt x="5722" y="4661"/>
                      <a:pt x="6590" y="4854"/>
                    </a:cubicBezTo>
                    <a:cubicBezTo>
                      <a:pt x="7330" y="5019"/>
                      <a:pt x="8140" y="5206"/>
                      <a:pt x="8841" y="5378"/>
                    </a:cubicBezTo>
                    <a:lnTo>
                      <a:pt x="8841" y="5378"/>
                    </a:lnTo>
                    <a:cubicBezTo>
                      <a:pt x="8780" y="5431"/>
                      <a:pt x="8704" y="5465"/>
                      <a:pt x="8615" y="5465"/>
                    </a:cubicBezTo>
                    <a:lnTo>
                      <a:pt x="8583" y="5465"/>
                    </a:lnTo>
                    <a:lnTo>
                      <a:pt x="4308" y="5079"/>
                    </a:lnTo>
                    <a:lnTo>
                      <a:pt x="804" y="1736"/>
                    </a:lnTo>
                    <a:cubicBezTo>
                      <a:pt x="643" y="1543"/>
                      <a:pt x="547" y="1350"/>
                      <a:pt x="547" y="1125"/>
                    </a:cubicBezTo>
                    <a:cubicBezTo>
                      <a:pt x="547" y="961"/>
                      <a:pt x="598" y="814"/>
                      <a:pt x="689" y="671"/>
                    </a:cubicBezTo>
                    <a:close/>
                    <a:moveTo>
                      <a:pt x="708" y="0"/>
                    </a:moveTo>
                    <a:cubicBezTo>
                      <a:pt x="611" y="0"/>
                      <a:pt x="547" y="0"/>
                      <a:pt x="483" y="65"/>
                    </a:cubicBezTo>
                    <a:lnTo>
                      <a:pt x="418" y="161"/>
                    </a:lnTo>
                    <a:cubicBezTo>
                      <a:pt x="161" y="418"/>
                      <a:pt x="1" y="772"/>
                      <a:pt x="1" y="1125"/>
                    </a:cubicBezTo>
                    <a:cubicBezTo>
                      <a:pt x="1" y="1479"/>
                      <a:pt x="161" y="1833"/>
                      <a:pt x="451" y="2122"/>
                    </a:cubicBezTo>
                    <a:lnTo>
                      <a:pt x="3986" y="5529"/>
                    </a:lnTo>
                    <a:cubicBezTo>
                      <a:pt x="4051" y="5561"/>
                      <a:pt x="4083" y="5593"/>
                      <a:pt x="4147" y="5593"/>
                    </a:cubicBezTo>
                    <a:lnTo>
                      <a:pt x="8519" y="5979"/>
                    </a:lnTo>
                    <a:lnTo>
                      <a:pt x="8615" y="5979"/>
                    </a:lnTo>
                    <a:cubicBezTo>
                      <a:pt x="9065" y="5979"/>
                      <a:pt x="9419" y="5658"/>
                      <a:pt x="9515" y="5272"/>
                    </a:cubicBezTo>
                    <a:cubicBezTo>
                      <a:pt x="9547" y="5111"/>
                      <a:pt x="9451" y="4983"/>
                      <a:pt x="9322" y="4951"/>
                    </a:cubicBezTo>
                    <a:cubicBezTo>
                      <a:pt x="8551" y="4758"/>
                      <a:pt x="7554" y="4533"/>
                      <a:pt x="6687" y="4340"/>
                    </a:cubicBezTo>
                    <a:cubicBezTo>
                      <a:pt x="5819" y="4147"/>
                      <a:pt x="5079" y="3986"/>
                      <a:pt x="4726" y="3954"/>
                    </a:cubicBezTo>
                    <a:cubicBezTo>
                      <a:pt x="4694" y="3922"/>
                      <a:pt x="4597" y="3890"/>
                      <a:pt x="4469" y="3825"/>
                    </a:cubicBezTo>
                    <a:cubicBezTo>
                      <a:pt x="4051" y="3536"/>
                      <a:pt x="3311" y="2829"/>
                      <a:pt x="2604" y="2090"/>
                    </a:cubicBezTo>
                    <a:cubicBezTo>
                      <a:pt x="1929" y="1318"/>
                      <a:pt x="1254" y="547"/>
                      <a:pt x="901" y="97"/>
                    </a:cubicBezTo>
                    <a:cubicBezTo>
                      <a:pt x="836" y="32"/>
                      <a:pt x="772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62"/>
              <p:cNvSpPr/>
              <p:nvPr/>
            </p:nvSpPr>
            <p:spPr>
              <a:xfrm>
                <a:off x="1608075" y="3506400"/>
                <a:ext cx="458900" cy="1476275"/>
              </a:xfrm>
              <a:custGeom>
                <a:avLst/>
                <a:gdLst/>
                <a:ahLst/>
                <a:cxnLst/>
                <a:rect l="l" t="t" r="r" b="b"/>
                <a:pathLst>
                  <a:path w="18356" h="59051" extrusionOk="0">
                    <a:moveTo>
                      <a:pt x="4983" y="1"/>
                    </a:moveTo>
                    <a:cubicBezTo>
                      <a:pt x="4983" y="1"/>
                      <a:pt x="740" y="4822"/>
                      <a:pt x="354" y="7490"/>
                    </a:cubicBezTo>
                    <a:cubicBezTo>
                      <a:pt x="322" y="7812"/>
                      <a:pt x="290" y="8133"/>
                      <a:pt x="258" y="8455"/>
                    </a:cubicBezTo>
                    <a:cubicBezTo>
                      <a:pt x="1" y="11637"/>
                      <a:pt x="644" y="14851"/>
                      <a:pt x="1994" y="17777"/>
                    </a:cubicBezTo>
                    <a:lnTo>
                      <a:pt x="9966" y="35006"/>
                    </a:lnTo>
                    <a:lnTo>
                      <a:pt x="15077" y="59050"/>
                    </a:lnTo>
                    <a:lnTo>
                      <a:pt x="18355" y="58247"/>
                    </a:lnTo>
                    <a:lnTo>
                      <a:pt x="17295" y="32692"/>
                    </a:lnTo>
                    <a:lnTo>
                      <a:pt x="11123" y="13084"/>
                    </a:lnTo>
                    <a:lnTo>
                      <a:pt x="14787" y="6912"/>
                    </a:lnTo>
                    <a:lnTo>
                      <a:pt x="49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62"/>
              <p:cNvSpPr/>
              <p:nvPr/>
            </p:nvSpPr>
            <p:spPr>
              <a:xfrm>
                <a:off x="1606475" y="3499650"/>
                <a:ext cx="466925" cy="1489450"/>
              </a:xfrm>
              <a:custGeom>
                <a:avLst/>
                <a:gdLst/>
                <a:ahLst/>
                <a:cxnLst/>
                <a:rect l="l" t="t" r="r" b="b"/>
                <a:pathLst>
                  <a:path w="18677" h="59578" extrusionOk="0">
                    <a:moveTo>
                      <a:pt x="5084" y="635"/>
                    </a:moveTo>
                    <a:lnTo>
                      <a:pt x="14497" y="7270"/>
                    </a:lnTo>
                    <a:lnTo>
                      <a:pt x="14497" y="7270"/>
                    </a:lnTo>
                    <a:lnTo>
                      <a:pt x="10962" y="13225"/>
                    </a:lnTo>
                    <a:cubicBezTo>
                      <a:pt x="10930" y="13289"/>
                      <a:pt x="10898" y="13354"/>
                      <a:pt x="10930" y="13418"/>
                    </a:cubicBezTo>
                    <a:lnTo>
                      <a:pt x="17069" y="33026"/>
                    </a:lnTo>
                    <a:lnTo>
                      <a:pt x="18130" y="58292"/>
                    </a:lnTo>
                    <a:lnTo>
                      <a:pt x="15366" y="58999"/>
                    </a:lnTo>
                    <a:lnTo>
                      <a:pt x="10287" y="35212"/>
                    </a:lnTo>
                    <a:lnTo>
                      <a:pt x="10287" y="35180"/>
                    </a:lnTo>
                    <a:lnTo>
                      <a:pt x="2283" y="17918"/>
                    </a:lnTo>
                    <a:cubicBezTo>
                      <a:pt x="1158" y="15475"/>
                      <a:pt x="515" y="12775"/>
                      <a:pt x="515" y="10075"/>
                    </a:cubicBezTo>
                    <a:cubicBezTo>
                      <a:pt x="515" y="9625"/>
                      <a:pt x="547" y="9175"/>
                      <a:pt x="579" y="8725"/>
                    </a:cubicBezTo>
                    <a:cubicBezTo>
                      <a:pt x="611" y="8403"/>
                      <a:pt x="644" y="8114"/>
                      <a:pt x="676" y="7825"/>
                    </a:cubicBezTo>
                    <a:cubicBezTo>
                      <a:pt x="772" y="7182"/>
                      <a:pt x="1094" y="6410"/>
                      <a:pt x="1544" y="5607"/>
                    </a:cubicBezTo>
                    <a:cubicBezTo>
                      <a:pt x="2186" y="4353"/>
                      <a:pt x="3119" y="3067"/>
                      <a:pt x="3890" y="2103"/>
                    </a:cubicBezTo>
                    <a:cubicBezTo>
                      <a:pt x="4276" y="1621"/>
                      <a:pt x="4597" y="1203"/>
                      <a:pt x="4854" y="914"/>
                    </a:cubicBezTo>
                    <a:cubicBezTo>
                      <a:pt x="4926" y="794"/>
                      <a:pt x="5016" y="710"/>
                      <a:pt x="5084" y="635"/>
                    </a:cubicBezTo>
                    <a:close/>
                    <a:moveTo>
                      <a:pt x="5019" y="1"/>
                    </a:moveTo>
                    <a:cubicBezTo>
                      <a:pt x="4948" y="1"/>
                      <a:pt x="4875" y="25"/>
                      <a:pt x="4822" y="78"/>
                    </a:cubicBezTo>
                    <a:cubicBezTo>
                      <a:pt x="4822" y="110"/>
                      <a:pt x="3762" y="1299"/>
                      <a:pt x="2636" y="2842"/>
                    </a:cubicBezTo>
                    <a:cubicBezTo>
                      <a:pt x="2090" y="3646"/>
                      <a:pt x="1511" y="4482"/>
                      <a:pt x="1061" y="5350"/>
                    </a:cubicBezTo>
                    <a:cubicBezTo>
                      <a:pt x="611" y="6185"/>
                      <a:pt x="258" y="7021"/>
                      <a:pt x="161" y="7728"/>
                    </a:cubicBezTo>
                    <a:cubicBezTo>
                      <a:pt x="97" y="8050"/>
                      <a:pt x="65" y="8371"/>
                      <a:pt x="33" y="8693"/>
                    </a:cubicBezTo>
                    <a:cubicBezTo>
                      <a:pt x="1" y="9143"/>
                      <a:pt x="1" y="9625"/>
                      <a:pt x="1" y="10075"/>
                    </a:cubicBezTo>
                    <a:cubicBezTo>
                      <a:pt x="1" y="12871"/>
                      <a:pt x="644" y="15604"/>
                      <a:pt x="1801" y="18143"/>
                    </a:cubicBezTo>
                    <a:lnTo>
                      <a:pt x="9773" y="35372"/>
                    </a:lnTo>
                    <a:lnTo>
                      <a:pt x="14883" y="59384"/>
                    </a:lnTo>
                    <a:cubicBezTo>
                      <a:pt x="14916" y="59449"/>
                      <a:pt x="14948" y="59513"/>
                      <a:pt x="15012" y="59545"/>
                    </a:cubicBezTo>
                    <a:cubicBezTo>
                      <a:pt x="15076" y="59577"/>
                      <a:pt x="15141" y="59577"/>
                      <a:pt x="15205" y="59577"/>
                    </a:cubicBezTo>
                    <a:lnTo>
                      <a:pt x="18484" y="58774"/>
                    </a:lnTo>
                    <a:cubicBezTo>
                      <a:pt x="18612" y="58742"/>
                      <a:pt x="18676" y="58613"/>
                      <a:pt x="18676" y="58484"/>
                    </a:cubicBezTo>
                    <a:lnTo>
                      <a:pt x="17616" y="32962"/>
                    </a:lnTo>
                    <a:lnTo>
                      <a:pt x="17616" y="32897"/>
                    </a:lnTo>
                    <a:lnTo>
                      <a:pt x="11476" y="13386"/>
                    </a:lnTo>
                    <a:lnTo>
                      <a:pt x="15076" y="7342"/>
                    </a:lnTo>
                    <a:cubicBezTo>
                      <a:pt x="15141" y="7214"/>
                      <a:pt x="15108" y="7053"/>
                      <a:pt x="15012" y="6989"/>
                    </a:cubicBezTo>
                    <a:lnTo>
                      <a:pt x="5176" y="46"/>
                    </a:lnTo>
                    <a:cubicBezTo>
                      <a:pt x="5133" y="17"/>
                      <a:pt x="5076" y="1"/>
                      <a:pt x="5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62"/>
              <p:cNvSpPr/>
              <p:nvPr/>
            </p:nvSpPr>
            <p:spPr>
              <a:xfrm>
                <a:off x="1318775" y="3717750"/>
                <a:ext cx="634875" cy="1260100"/>
              </a:xfrm>
              <a:custGeom>
                <a:avLst/>
                <a:gdLst/>
                <a:ahLst/>
                <a:cxnLst/>
                <a:rect l="l" t="t" r="r" b="b"/>
                <a:pathLst>
                  <a:path w="25395" h="50404" extrusionOk="0">
                    <a:moveTo>
                      <a:pt x="25395" y="1"/>
                    </a:moveTo>
                    <a:lnTo>
                      <a:pt x="14048" y="4822"/>
                    </a:lnTo>
                    <a:lnTo>
                      <a:pt x="15398" y="7330"/>
                    </a:lnTo>
                    <a:lnTo>
                      <a:pt x="12505" y="26938"/>
                    </a:lnTo>
                    <a:lnTo>
                      <a:pt x="1" y="49246"/>
                    </a:lnTo>
                    <a:lnTo>
                      <a:pt x="3087" y="50403"/>
                    </a:lnTo>
                    <a:lnTo>
                      <a:pt x="19995" y="29252"/>
                    </a:lnTo>
                    <a:lnTo>
                      <a:pt x="24045" y="5787"/>
                    </a:lnTo>
                    <a:lnTo>
                      <a:pt x="25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62"/>
              <p:cNvSpPr/>
              <p:nvPr/>
            </p:nvSpPr>
            <p:spPr>
              <a:xfrm>
                <a:off x="1311550" y="3711175"/>
                <a:ext cx="649350" cy="1273425"/>
              </a:xfrm>
              <a:custGeom>
                <a:avLst/>
                <a:gdLst/>
                <a:ahLst/>
                <a:cxnLst/>
                <a:rect l="l" t="t" r="r" b="b"/>
                <a:pathLst>
                  <a:path w="25974" h="50937" extrusionOk="0">
                    <a:moveTo>
                      <a:pt x="25687" y="0"/>
                    </a:moveTo>
                    <a:cubicBezTo>
                      <a:pt x="25555" y="0"/>
                      <a:pt x="25455" y="88"/>
                      <a:pt x="25427" y="199"/>
                    </a:cubicBezTo>
                    <a:lnTo>
                      <a:pt x="24077" y="5985"/>
                    </a:lnTo>
                    <a:lnTo>
                      <a:pt x="20027" y="29387"/>
                    </a:lnTo>
                    <a:lnTo>
                      <a:pt x="3279" y="50345"/>
                    </a:lnTo>
                    <a:lnTo>
                      <a:pt x="676" y="49380"/>
                    </a:lnTo>
                    <a:lnTo>
                      <a:pt x="13019" y="27329"/>
                    </a:lnTo>
                    <a:lnTo>
                      <a:pt x="13051" y="27233"/>
                    </a:lnTo>
                    <a:lnTo>
                      <a:pt x="15944" y="7625"/>
                    </a:lnTo>
                    <a:cubicBezTo>
                      <a:pt x="15944" y="7560"/>
                      <a:pt x="15944" y="7496"/>
                      <a:pt x="15912" y="7464"/>
                    </a:cubicBezTo>
                    <a:lnTo>
                      <a:pt x="14562" y="4957"/>
                    </a:lnTo>
                    <a:cubicBezTo>
                      <a:pt x="14519" y="4871"/>
                      <a:pt x="14433" y="4814"/>
                      <a:pt x="14343" y="4814"/>
                    </a:cubicBezTo>
                    <a:cubicBezTo>
                      <a:pt x="14298" y="4814"/>
                      <a:pt x="14251" y="4828"/>
                      <a:pt x="14208" y="4860"/>
                    </a:cubicBezTo>
                    <a:cubicBezTo>
                      <a:pt x="14080" y="4925"/>
                      <a:pt x="14016" y="5085"/>
                      <a:pt x="14080" y="5214"/>
                    </a:cubicBezTo>
                    <a:lnTo>
                      <a:pt x="15398" y="7625"/>
                    </a:lnTo>
                    <a:lnTo>
                      <a:pt x="12537" y="27104"/>
                    </a:lnTo>
                    <a:lnTo>
                      <a:pt x="65" y="49380"/>
                    </a:lnTo>
                    <a:cubicBezTo>
                      <a:pt x="1" y="49445"/>
                      <a:pt x="1" y="49541"/>
                      <a:pt x="33" y="49606"/>
                    </a:cubicBezTo>
                    <a:cubicBezTo>
                      <a:pt x="65" y="49702"/>
                      <a:pt x="129" y="49734"/>
                      <a:pt x="193" y="49766"/>
                    </a:cubicBezTo>
                    <a:lnTo>
                      <a:pt x="3279" y="50923"/>
                    </a:lnTo>
                    <a:cubicBezTo>
                      <a:pt x="3305" y="50932"/>
                      <a:pt x="3333" y="50936"/>
                      <a:pt x="3362" y="50936"/>
                    </a:cubicBezTo>
                    <a:cubicBezTo>
                      <a:pt x="3440" y="50936"/>
                      <a:pt x="3522" y="50906"/>
                      <a:pt x="3569" y="50859"/>
                    </a:cubicBezTo>
                    <a:lnTo>
                      <a:pt x="20509" y="29676"/>
                    </a:lnTo>
                    <a:lnTo>
                      <a:pt x="20541" y="29547"/>
                    </a:lnTo>
                    <a:lnTo>
                      <a:pt x="24591" y="6082"/>
                    </a:lnTo>
                    <a:lnTo>
                      <a:pt x="25941" y="328"/>
                    </a:lnTo>
                    <a:cubicBezTo>
                      <a:pt x="25973" y="199"/>
                      <a:pt x="25877" y="39"/>
                      <a:pt x="25748" y="7"/>
                    </a:cubicBezTo>
                    <a:cubicBezTo>
                      <a:pt x="25727" y="2"/>
                      <a:pt x="25707" y="0"/>
                      <a:pt x="25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62"/>
              <p:cNvSpPr/>
              <p:nvPr/>
            </p:nvSpPr>
            <p:spPr>
              <a:xfrm>
                <a:off x="1848375" y="3941000"/>
                <a:ext cx="67525" cy="394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15797" extrusionOk="0">
                    <a:moveTo>
                      <a:pt x="2490" y="1"/>
                    </a:moveTo>
                    <a:cubicBezTo>
                      <a:pt x="2387" y="1"/>
                      <a:pt x="2314" y="84"/>
                      <a:pt x="2314" y="168"/>
                    </a:cubicBezTo>
                    <a:lnTo>
                      <a:pt x="32" y="15565"/>
                    </a:lnTo>
                    <a:cubicBezTo>
                      <a:pt x="0" y="15661"/>
                      <a:pt x="97" y="15790"/>
                      <a:pt x="193" y="15790"/>
                    </a:cubicBezTo>
                    <a:cubicBezTo>
                      <a:pt x="206" y="15794"/>
                      <a:pt x="219" y="15796"/>
                      <a:pt x="233" y="15796"/>
                    </a:cubicBezTo>
                    <a:cubicBezTo>
                      <a:pt x="322" y="15796"/>
                      <a:pt x="418" y="15713"/>
                      <a:pt x="418" y="15629"/>
                    </a:cubicBezTo>
                    <a:lnTo>
                      <a:pt x="2700" y="232"/>
                    </a:lnTo>
                    <a:cubicBezTo>
                      <a:pt x="2700" y="135"/>
                      <a:pt x="2636" y="7"/>
                      <a:pt x="2539" y="7"/>
                    </a:cubicBezTo>
                    <a:cubicBezTo>
                      <a:pt x="2522" y="3"/>
                      <a:pt x="2506" y="1"/>
                      <a:pt x="24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62"/>
              <p:cNvSpPr/>
              <p:nvPr/>
            </p:nvSpPr>
            <p:spPr>
              <a:xfrm>
                <a:off x="1633800" y="3761650"/>
                <a:ext cx="54675" cy="23337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9335" extrusionOk="0">
                    <a:moveTo>
                      <a:pt x="238" y="1"/>
                    </a:moveTo>
                    <a:cubicBezTo>
                      <a:pt x="211" y="1"/>
                      <a:pt x="185" y="5"/>
                      <a:pt x="161" y="13"/>
                    </a:cubicBezTo>
                    <a:cubicBezTo>
                      <a:pt x="65" y="77"/>
                      <a:pt x="1" y="173"/>
                      <a:pt x="65" y="270"/>
                    </a:cubicBezTo>
                    <a:lnTo>
                      <a:pt x="1768" y="4095"/>
                    </a:lnTo>
                    <a:lnTo>
                      <a:pt x="1608" y="9110"/>
                    </a:lnTo>
                    <a:cubicBezTo>
                      <a:pt x="1608" y="9238"/>
                      <a:pt x="1704" y="9335"/>
                      <a:pt x="1801" y="9335"/>
                    </a:cubicBezTo>
                    <a:cubicBezTo>
                      <a:pt x="1929" y="9335"/>
                      <a:pt x="1993" y="9238"/>
                      <a:pt x="2026" y="9142"/>
                    </a:cubicBezTo>
                    <a:lnTo>
                      <a:pt x="2186" y="4063"/>
                    </a:lnTo>
                    <a:lnTo>
                      <a:pt x="2154" y="3966"/>
                    </a:lnTo>
                    <a:lnTo>
                      <a:pt x="418" y="109"/>
                    </a:lnTo>
                    <a:cubicBezTo>
                      <a:pt x="394" y="37"/>
                      <a:pt x="316" y="1"/>
                      <a:pt x="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62"/>
              <p:cNvSpPr/>
              <p:nvPr/>
            </p:nvSpPr>
            <p:spPr>
              <a:xfrm>
                <a:off x="1827475" y="3665300"/>
                <a:ext cx="1237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3739" extrusionOk="0">
                    <a:moveTo>
                      <a:pt x="4757" y="1"/>
                    </a:moveTo>
                    <a:cubicBezTo>
                      <a:pt x="4660" y="1"/>
                      <a:pt x="4586" y="59"/>
                      <a:pt x="4533" y="138"/>
                    </a:cubicBezTo>
                    <a:lnTo>
                      <a:pt x="4533" y="170"/>
                    </a:lnTo>
                    <a:cubicBezTo>
                      <a:pt x="4468" y="331"/>
                      <a:pt x="4083" y="1134"/>
                      <a:pt x="3343" y="1874"/>
                    </a:cubicBezTo>
                    <a:cubicBezTo>
                      <a:pt x="2636" y="2645"/>
                      <a:pt x="1575" y="3320"/>
                      <a:pt x="193" y="3320"/>
                    </a:cubicBezTo>
                    <a:cubicBezTo>
                      <a:pt x="65" y="3320"/>
                      <a:pt x="0" y="3417"/>
                      <a:pt x="0" y="3545"/>
                    </a:cubicBezTo>
                    <a:cubicBezTo>
                      <a:pt x="0" y="3642"/>
                      <a:pt x="65" y="3738"/>
                      <a:pt x="193" y="3738"/>
                    </a:cubicBezTo>
                    <a:cubicBezTo>
                      <a:pt x="1833" y="3738"/>
                      <a:pt x="3022" y="2870"/>
                      <a:pt x="3793" y="2002"/>
                    </a:cubicBezTo>
                    <a:cubicBezTo>
                      <a:pt x="4565" y="1134"/>
                      <a:pt x="4918" y="299"/>
                      <a:pt x="4918" y="299"/>
                    </a:cubicBezTo>
                    <a:cubicBezTo>
                      <a:pt x="4951" y="170"/>
                      <a:pt x="4918" y="74"/>
                      <a:pt x="4822" y="9"/>
                    </a:cubicBezTo>
                    <a:cubicBezTo>
                      <a:pt x="4799" y="4"/>
                      <a:pt x="4777" y="1"/>
                      <a:pt x="47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62"/>
              <p:cNvSpPr/>
              <p:nvPr/>
            </p:nvSpPr>
            <p:spPr>
              <a:xfrm>
                <a:off x="1726225" y="3634675"/>
                <a:ext cx="181625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30326" extrusionOk="0">
                    <a:moveTo>
                      <a:pt x="7025" y="0"/>
                    </a:moveTo>
                    <a:cubicBezTo>
                      <a:pt x="6982" y="0"/>
                      <a:pt x="6940" y="16"/>
                      <a:pt x="6911" y="45"/>
                    </a:cubicBezTo>
                    <a:lnTo>
                      <a:pt x="5143" y="1620"/>
                    </a:lnTo>
                    <a:cubicBezTo>
                      <a:pt x="5111" y="1684"/>
                      <a:pt x="5079" y="1716"/>
                      <a:pt x="5079" y="1781"/>
                    </a:cubicBezTo>
                    <a:lnTo>
                      <a:pt x="5079" y="2938"/>
                    </a:lnTo>
                    <a:lnTo>
                      <a:pt x="2893" y="2456"/>
                    </a:lnTo>
                    <a:cubicBezTo>
                      <a:pt x="2797" y="2456"/>
                      <a:pt x="2732" y="2456"/>
                      <a:pt x="2700" y="2520"/>
                    </a:cubicBezTo>
                    <a:cubicBezTo>
                      <a:pt x="2636" y="2584"/>
                      <a:pt x="2636" y="2649"/>
                      <a:pt x="2636" y="2713"/>
                    </a:cubicBezTo>
                    <a:lnTo>
                      <a:pt x="3857" y="6185"/>
                    </a:lnTo>
                    <a:lnTo>
                      <a:pt x="0" y="30100"/>
                    </a:lnTo>
                    <a:cubicBezTo>
                      <a:pt x="0" y="30196"/>
                      <a:pt x="64" y="30293"/>
                      <a:pt x="193" y="30325"/>
                    </a:cubicBezTo>
                    <a:cubicBezTo>
                      <a:pt x="289" y="30325"/>
                      <a:pt x="386" y="30261"/>
                      <a:pt x="418" y="30164"/>
                    </a:cubicBezTo>
                    <a:lnTo>
                      <a:pt x="4243" y="6185"/>
                    </a:lnTo>
                    <a:lnTo>
                      <a:pt x="4243" y="6088"/>
                    </a:lnTo>
                    <a:lnTo>
                      <a:pt x="3150" y="2938"/>
                    </a:lnTo>
                    <a:lnTo>
                      <a:pt x="5240" y="3388"/>
                    </a:lnTo>
                    <a:cubicBezTo>
                      <a:pt x="5304" y="3388"/>
                      <a:pt x="5368" y="3388"/>
                      <a:pt x="5400" y="3324"/>
                    </a:cubicBezTo>
                    <a:cubicBezTo>
                      <a:pt x="5465" y="3292"/>
                      <a:pt x="5497" y="3259"/>
                      <a:pt x="5497" y="3195"/>
                    </a:cubicBezTo>
                    <a:lnTo>
                      <a:pt x="5497" y="1877"/>
                    </a:lnTo>
                    <a:lnTo>
                      <a:pt x="7168" y="366"/>
                    </a:lnTo>
                    <a:cubicBezTo>
                      <a:pt x="7265" y="270"/>
                      <a:pt x="7265" y="141"/>
                      <a:pt x="7168" y="77"/>
                    </a:cubicBezTo>
                    <a:cubicBezTo>
                      <a:pt x="7133" y="24"/>
                      <a:pt x="7078" y="0"/>
                      <a:pt x="70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62"/>
              <p:cNvSpPr/>
              <p:nvPr/>
            </p:nvSpPr>
            <p:spPr>
              <a:xfrm>
                <a:off x="1690850" y="4417675"/>
                <a:ext cx="329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622" extrusionOk="0">
                    <a:moveTo>
                      <a:pt x="1112" y="0"/>
                    </a:moveTo>
                    <a:cubicBezTo>
                      <a:pt x="1043" y="0"/>
                      <a:pt x="974" y="36"/>
                      <a:pt x="933" y="98"/>
                    </a:cubicBezTo>
                    <a:lnTo>
                      <a:pt x="65" y="1319"/>
                    </a:lnTo>
                    <a:cubicBezTo>
                      <a:pt x="1" y="1384"/>
                      <a:pt x="33" y="1512"/>
                      <a:pt x="97" y="1577"/>
                    </a:cubicBezTo>
                    <a:cubicBezTo>
                      <a:pt x="141" y="1606"/>
                      <a:pt x="190" y="1621"/>
                      <a:pt x="238" y="1621"/>
                    </a:cubicBezTo>
                    <a:cubicBezTo>
                      <a:pt x="296" y="1621"/>
                      <a:pt x="351" y="1598"/>
                      <a:pt x="387" y="1544"/>
                    </a:cubicBezTo>
                    <a:lnTo>
                      <a:pt x="1254" y="323"/>
                    </a:lnTo>
                    <a:cubicBezTo>
                      <a:pt x="1319" y="227"/>
                      <a:pt x="1319" y="98"/>
                      <a:pt x="1222" y="34"/>
                    </a:cubicBezTo>
                    <a:cubicBezTo>
                      <a:pt x="1188" y="11"/>
                      <a:pt x="1150" y="0"/>
                      <a:pt x="11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142</Words>
  <Application>Microsoft Office PowerPoint</Application>
  <PresentationFormat>Apresentação na tela (16:9)</PresentationFormat>
  <Paragraphs>57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3" baseType="lpstr">
      <vt:lpstr>Barlow Semi Condensed Light</vt:lpstr>
      <vt:lpstr>Roboto Condensed Light</vt:lpstr>
      <vt:lpstr>Fjalla One</vt:lpstr>
      <vt:lpstr>Barlow Semi Condensed Medium</vt:lpstr>
      <vt:lpstr>Arial</vt:lpstr>
      <vt:lpstr>Proxima Nova</vt:lpstr>
      <vt:lpstr>Roboto Medium</vt:lpstr>
      <vt:lpstr>Times New Roman</vt:lpstr>
      <vt:lpstr>Barlow Semi Condensed</vt:lpstr>
      <vt:lpstr>Technology Consulting by Slidesgo</vt:lpstr>
      <vt:lpstr>InfoSystems</vt:lpstr>
      <vt:lpstr>NOSSA EQUIPE</vt:lpstr>
      <vt:lpstr>STORYBOARD   1/3</vt:lpstr>
      <vt:lpstr>STORYBOARD   2/3</vt:lpstr>
      <vt:lpstr>STORYBOARD  3/3</vt:lpstr>
      <vt:lpstr>PERSONA</vt:lpstr>
      <vt:lpstr>(NOME DA NOSSA ALPICAÇÃO)</vt:lpstr>
      <vt:lpstr>HLD</vt:lpstr>
      <vt:lpstr>SITE INSTITUCIONAL</vt:lpstr>
      <vt:lpstr>MODELO LÓGICO DO BD</vt:lpstr>
      <vt:lpstr>FERRAMENTA DE GESTÃO</vt:lpstr>
      <vt:lpstr>GITHUB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InfoSystem</dc:title>
  <cp:lastModifiedBy>Henri Cauã Primo Silva</cp:lastModifiedBy>
  <cp:revision>5</cp:revision>
  <dcterms:modified xsi:type="dcterms:W3CDTF">2021-09-06T18:46:39Z</dcterms:modified>
</cp:coreProperties>
</file>